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54" r:id="rId2"/>
    <p:sldId id="355" r:id="rId3"/>
    <p:sldId id="356" r:id="rId4"/>
    <p:sldId id="351" r:id="rId5"/>
    <p:sldId id="345" r:id="rId6"/>
    <p:sldId id="357" r:id="rId7"/>
    <p:sldId id="358" r:id="rId8"/>
    <p:sldId id="361" r:id="rId9"/>
    <p:sldId id="360" r:id="rId10"/>
    <p:sldId id="362" r:id="rId11"/>
    <p:sldId id="363" r:id="rId12"/>
  </p:sldIdLst>
  <p:sldSz cx="9144000" cy="6858000" type="screen4x3"/>
  <p:notesSz cx="6858000" cy="9947275"/>
  <p:custDataLst>
    <p:tags r:id="rId15"/>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5" autoAdjust="0"/>
    <p:restoredTop sz="88435" autoAdjust="0"/>
  </p:normalViewPr>
  <p:slideViewPr>
    <p:cSldViewPr snapToGrid="0" showGuides="1">
      <p:cViewPr varScale="1">
        <p:scale>
          <a:sx n="108" d="100"/>
          <a:sy n="108" d="100"/>
        </p:scale>
        <p:origin x="1832"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01-11-2024</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01-11-2024</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13883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16447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80890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32467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98473" y="2586135"/>
            <a:ext cx="7740612"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icon, a sheet of paper with a speaker. ReadSpeaker docReader opens in a new window. </a:t>
            </a:r>
          </a:p>
        </p:txBody>
      </p:sp>
      <p:pic>
        <p:nvPicPr>
          <p:cNvPr id="2" name="Picture 1" descr="docReader icon - sheet of paper with a speaker on it.&#10;">
            <a:extLst>
              <a:ext uri="{FF2B5EF4-FFF2-40B4-BE49-F238E27FC236}">
                <a16:creationId xmlns:a16="http://schemas.microsoft.com/office/drawing/2014/main" id="{4557BE1D-3BE0-0550-029B-F4D85D936A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748608" y="3580228"/>
            <a:ext cx="497840" cy="497840"/>
          </a:xfrm>
          <a:prstGeom prst="rect">
            <a:avLst/>
          </a:prstGeom>
        </p:spPr>
      </p:pic>
      <p:sp>
        <p:nvSpPr>
          <p:cNvPr id="3" name="Espace réservé du contenu 6">
            <a:extLst>
              <a:ext uri="{FF2B5EF4-FFF2-40B4-BE49-F238E27FC236}">
                <a16:creationId xmlns:a16="http://schemas.microsoft.com/office/drawing/2014/main" id="{1C37DFD5-1836-C891-62A5-4A4AC10DE45C}"/>
              </a:ext>
            </a:extLst>
          </p:cNvPr>
          <p:cNvSpPr txBox="1">
            <a:spLocks/>
          </p:cNvSpPr>
          <p:nvPr/>
        </p:nvSpPr>
        <p:spPr bwMode="auto">
          <a:xfrm>
            <a:off x="383458" y="4196549"/>
            <a:ext cx="7144652" cy="8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p>
        </p:txBody>
      </p:sp>
      <p:pic>
        <p:nvPicPr>
          <p:cNvPr id="5" name="Picture 4" descr="Listen button in ReadSpeaker docReader">
            <a:extLst>
              <a:ext uri="{FF2B5EF4-FFF2-40B4-BE49-F238E27FC236}">
                <a16:creationId xmlns:a16="http://schemas.microsoft.com/office/drawing/2014/main" id="{3D8995B0-04C6-E134-86E3-7C6BEFD07A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8608" y="5190642"/>
            <a:ext cx="1046779" cy="407836"/>
          </a:xfrm>
          <a:prstGeom prst="rect">
            <a:avLst/>
          </a:prstGeom>
        </p:spPr>
      </p:pic>
    </p:spTree>
    <p:extLst>
      <p:ext uri="{BB962C8B-B14F-4D97-AF65-F5344CB8AC3E}">
        <p14:creationId xmlns:p14="http://schemas.microsoft.com/office/powerpoint/2010/main" val="25298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(6)</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79037" y="2493498"/>
            <a:ext cx="6699223" cy="70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451" y="3252298"/>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79037" y="4098708"/>
            <a:ext cx="6727888" cy="742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51" y="5136111"/>
            <a:ext cx="700819" cy="603483"/>
          </a:xfrm>
          <a:prstGeom prst="rect">
            <a:avLst/>
          </a:prstGeom>
        </p:spPr>
      </p:pic>
    </p:spTree>
    <p:extLst>
      <p:ext uri="{BB962C8B-B14F-4D97-AF65-F5344CB8AC3E}">
        <p14:creationId xmlns:p14="http://schemas.microsoft.com/office/powerpoint/2010/main" val="27093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your Open LMS.</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9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(1)</a:t>
            </a:r>
            <a:r>
              <a:rPr lang="en-US" sz="3200" dirty="0">
                <a:latin typeface="Raleway" panose="020B0503030101060003" pitchFamily="34" charset="0"/>
                <a:ea typeface="Open Sans" panose="020B0606030504020204" pitchFamily="34" charset="0"/>
                <a:cs typeface="Open Sans" panose="020B0606030504020204" pitchFamily="34" charset="0"/>
              </a:rPr>
              <a:t>(Slide 1)</a:t>
            </a:r>
          </a:p>
        </p:txBody>
      </p:sp>
      <p:sp>
        <p:nvSpPr>
          <p:cNvPr id="7" name="Espace réservé du contenu 6"/>
          <p:cNvSpPr>
            <a:spLocks noGrp="1"/>
          </p:cNvSpPr>
          <p:nvPr>
            <p:ph idx="4294967295"/>
          </p:nvPr>
        </p:nvSpPr>
        <p:spPr>
          <a:xfrm>
            <a:off x="452282" y="807244"/>
            <a:ext cx="8308975" cy="5243512"/>
          </a:xfrm>
        </p:spPr>
        <p:txBody>
          <a:bodyPr/>
          <a:lstStyle/>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It can be accessed from any internet-connected device and browser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is done by </a:t>
            </a:r>
            <a:r>
              <a:rPr lang="en-US" sz="2300" dirty="0">
                <a:latin typeface="Open Sans" panose="020B0606030504020204" pitchFamily="34" charset="0"/>
                <a:ea typeface="Open Sans" panose="020B0606030504020204" pitchFamily="34" charset="0"/>
                <a:cs typeface="Open Sans" panose="020B0606030504020204" pitchFamily="34" charset="0"/>
              </a:rPr>
              <a:t>adding a block to your Open LMS.</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the HTML part of your Open LMS with webReader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 Content documents with ReadSpeaker docReader.</a:t>
            </a:r>
          </a:p>
          <a:p>
            <a:pPr marL="461963" indent="-461963">
              <a:spcAft>
                <a:spcPts val="1200"/>
              </a:spcAft>
              <a:buFont typeface="Arial" panose="020B0604020202020204" pitchFamily="34" charset="0"/>
              <a:buChar char="•"/>
            </a:pPr>
            <a:r>
              <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 audio automatically and instantly reflects these changes.</a:t>
            </a:r>
          </a:p>
          <a:p>
            <a:pPr marL="0" indent="0">
              <a:spcAft>
                <a:spcPts val="1200"/>
              </a:spcAft>
              <a:buNone/>
            </a:pPr>
            <a:endParaRPr lang="en-US" sz="23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07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558140" y="77148"/>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a:t>
            </a:r>
            <a:r>
              <a:rPr lang="en-US" sz="3200">
                <a:solidFill>
                  <a:srgbClr val="444464"/>
                </a:solidFill>
                <a:latin typeface="Raleway" panose="020B0503030101060003" pitchFamily="34" charset="0"/>
                <a:ea typeface="Open Sans" panose="020B0606030504020204" pitchFamily="34" charset="0"/>
                <a:cs typeface="Open Sans" panose="020B0606030504020204" pitchFamily="34" charset="0"/>
              </a:rPr>
              <a:t>Slide 2)</a:t>
            </a:r>
            <a:endPar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endParaRPr>
          </a:p>
        </p:txBody>
      </p:sp>
      <p:sp>
        <p:nvSpPr>
          <p:cNvPr id="7" name="Espace réservé du contenu 6"/>
          <p:cNvSpPr>
            <a:spLocks noGrp="1"/>
          </p:cNvSpPr>
          <p:nvPr>
            <p:ph idx="4294967295"/>
          </p:nvPr>
        </p:nvSpPr>
        <p:spPr>
          <a:xfrm>
            <a:off x="558140" y="879949"/>
            <a:ext cx="8308975" cy="5243512"/>
          </a:xfrm>
        </p:spPr>
        <p:txBody>
          <a:bodyPr/>
          <a:lstStyle/>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using the download to MP3 functionality if made available by the educational institution.</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Mode, and the Page Mask all help distracted readers.</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You can customize your settings, including font type, font size, background/text colors, text spacing, highlighting colors, etc.</a:t>
            </a:r>
          </a:p>
          <a:p>
            <a:pPr marL="461963" indent="-461963">
              <a:spcAft>
                <a:spcPts val="1200"/>
              </a:spcAft>
              <a:buFont typeface="Arial" panose="020B0604020202020204" pitchFamily="34" charset="0"/>
              <a:buChar char="•"/>
            </a:pPr>
            <a:r>
              <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can assist with any questions or concerns during and after implementation.</a:t>
            </a:r>
          </a:p>
        </p:txBody>
      </p:sp>
    </p:spTree>
    <p:extLst>
      <p:ext uri="{BB962C8B-B14F-4D97-AF65-F5344CB8AC3E}">
        <p14:creationId xmlns:p14="http://schemas.microsoft.com/office/powerpoint/2010/main" val="17442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261938" y="0"/>
            <a:ext cx="8882062" cy="738188"/>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417512" y="859086"/>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about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48019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3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Form Reading (needed in testing)</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3243" y="5032041"/>
            <a:ext cx="8283884" cy="1096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a:t>
            </a:r>
          </a:p>
        </p:txBody>
      </p:sp>
    </p:spTree>
    <p:extLst>
      <p:ext uri="{BB962C8B-B14F-4D97-AF65-F5344CB8AC3E}">
        <p14:creationId xmlns:p14="http://schemas.microsoft.com/office/powerpoint/2010/main" val="218435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press the pop-up Listen button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10232</TotalTime>
  <Words>635</Words>
  <Application>Microsoft Macintosh PowerPoint</Application>
  <PresentationFormat>On-screen Show (4:3)</PresentationFormat>
  <Paragraphs>80</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(1)(Slide 1)</vt:lpstr>
      <vt:lpstr>ReadSpeaker Advantages (Slide 2)</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lpstr>How to Use ReadSpeaker Text to Speech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288</cp:revision>
  <cp:lastPrinted>2014-01-08T17:41:19Z</cp:lastPrinted>
  <dcterms:created xsi:type="dcterms:W3CDTF">2014-09-09T12:53:10Z</dcterms:created>
  <dcterms:modified xsi:type="dcterms:W3CDTF">2024-11-01T17:40:00Z</dcterms:modified>
</cp:coreProperties>
</file>