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947275"/>
  <p:embeddedFontLst>
    <p:embeddedFont>
      <p:font typeface="Lucida Sans" panose="020B0602030504020204" pitchFamily="34" charset="77"/>
      <p:regular r:id="rId15"/>
      <p:bold r:id="rId16"/>
      <p:italic r:id="rId17"/>
      <p:boldItalic r:id="rId18"/>
    </p:embeddedFont>
    <p:embeddedFont>
      <p:font typeface="Merriweather Sans" pitchFamily="2" charset="77"/>
      <p:regular r:id="rId19"/>
      <p:bold r:id="rId20"/>
      <p:italic r:id="rId21"/>
      <p:boldItalic r:id="rId22"/>
    </p:embeddedFont>
    <p:embeddedFont>
      <p:font typeface="Open Sans" panose="020B0606030504020204" pitchFamily="34" charset="0"/>
      <p:regular r:id="rId23"/>
      <p:bold r:id="rId24"/>
      <p:italic r:id="rId25"/>
      <p:boldItalic r:id="rId26"/>
    </p:embeddedFont>
    <p:embeddedFont>
      <p:font typeface="Raleway" panose="020B0503030101060003" pitchFamily="34" charset="77"/>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iGidc4CQEweSWPbjJEiisP+yafU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8"/>
  </p:normalViewPr>
  <p:slideViewPr>
    <p:cSldViewPr snapToGrid="0">
      <p:cViewPr varScale="1">
        <p:scale>
          <a:sx n="98" d="100"/>
          <a:sy n="98" d="100"/>
        </p:scale>
        <p:origin x="1848" y="496"/>
      </p:cViewPr>
      <p:guideLst>
        <p:guide orient="horz"/>
        <p:guide/>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font" Target="fonts/font12.fntdata"/><Relationship Id="rId3" Type="http://schemas.openxmlformats.org/officeDocument/2006/relationships/slide" Target="slides/slide2.xml"/><Relationship Id="rId21" Type="http://schemas.openxmlformats.org/officeDocument/2006/relationships/font" Target="fonts/font7.fntdata"/><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font" Target="fonts/font1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font" Target="fonts/font14.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font" Target="fonts/font13.fntdata"/><Relationship Id="rId30" Type="http://schemas.openxmlformats.org/officeDocument/2006/relationships/font" Target="fonts/font16.fntdata"/><Relationship Id="rId35"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968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968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48800"/>
            <a:ext cx="2971800" cy="49688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s-E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1: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44" name="Google Shape;44;p1: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 name="Google Shape;45;p1: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0: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5" name="Google Shape;115;p10: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p10: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11: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26" name="Google Shape;126;p11: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7" name="Google Shape;127;p11: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2: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39" name="Google Shape;139;p12: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12: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12</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2:notes"/>
          <p:cNvSpPr txBox="1">
            <a:spLocks noGrp="1"/>
          </p:cNvSpPr>
          <p:nvPr>
            <p:ph type="body" idx="1"/>
          </p:nvPr>
        </p:nvSpPr>
        <p:spPr>
          <a:xfrm>
            <a:off x="685800" y="4724400"/>
            <a:ext cx="5486400" cy="447675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1" name="Google Shape;51;p2: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3: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57" name="Google Shape;57;p3: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 name="Google Shape;58;p3: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4: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4" name="Google Shape;64;p4: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 name="Google Shape;65;p4: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5: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71" name="Google Shape;71;p5: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 name="Google Shape;72;p5: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6: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78" name="Google Shape;78;p6: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 name="Google Shape;79;p6: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7: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85" name="Google Shape;85;p7: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7: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8: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95" name="Google Shape;95;p8: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8: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9:notes"/>
          <p:cNvSpPr>
            <a:spLocks noGrp="1" noRot="1" noChangeAspect="1"/>
          </p:cNvSpPr>
          <p:nvPr>
            <p:ph type="sldImg" idx="2"/>
          </p:nvPr>
        </p:nvSpPr>
        <p:spPr>
          <a:xfrm>
            <a:off x="942975" y="746125"/>
            <a:ext cx="4972050" cy="37306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4" name="Google Shape;104;p9:notes"/>
          <p:cNvSpPr txBox="1">
            <a:spLocks noGrp="1"/>
          </p:cNvSpPr>
          <p:nvPr>
            <p:ph type="body" idx="1"/>
          </p:nvPr>
        </p:nvSpPr>
        <p:spPr>
          <a:xfrm>
            <a:off x="685800" y="4724400"/>
            <a:ext cx="5486400" cy="44767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 name="Google Shape;105;p9:notes"/>
          <p:cNvSpPr txBox="1">
            <a:spLocks noGrp="1"/>
          </p:cNvSpPr>
          <p:nvPr>
            <p:ph type="sldNum" idx="12"/>
          </p:nvPr>
        </p:nvSpPr>
        <p:spPr>
          <a:xfrm>
            <a:off x="3884613" y="9448800"/>
            <a:ext cx="29718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E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15"/>
        <p:cNvGrpSpPr/>
        <p:nvPr/>
      </p:nvGrpSpPr>
      <p:grpSpPr>
        <a:xfrm>
          <a:off x="0" y="0"/>
          <a:ext cx="0" cy="0"/>
          <a:chOff x="0" y="0"/>
          <a:chExt cx="0" cy="0"/>
        </a:xfrm>
      </p:grpSpPr>
      <p:sp>
        <p:nvSpPr>
          <p:cNvPr id="16" name="Google Shape;16;p14"/>
          <p:cNvSpPr/>
          <p:nvPr/>
        </p:nvSpPr>
        <p:spPr>
          <a:xfrm>
            <a:off x="0" y="6334125"/>
            <a:ext cx="9141619" cy="63500"/>
          </a:xfrm>
          <a:prstGeom prst="rect">
            <a:avLst/>
          </a:prstGeom>
          <a:solidFill>
            <a:srgbClr val="EE6600"/>
          </a:solidFill>
          <a:ln w="25400" cap="flat" cmpd="sng">
            <a:solidFill>
              <a:srgbClr val="EB4F0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7" name="Google Shape;17;p14"/>
          <p:cNvCxnSpPr/>
          <p:nvPr/>
        </p:nvCxnSpPr>
        <p:spPr>
          <a:xfrm>
            <a:off x="463154" y="749300"/>
            <a:ext cx="8217694" cy="0"/>
          </a:xfrm>
          <a:prstGeom prst="straightConnector1">
            <a:avLst/>
          </a:prstGeom>
          <a:noFill/>
          <a:ln w="9525" cap="flat" cmpd="sng">
            <a:solidFill>
              <a:srgbClr val="EB4F05"/>
            </a:solidFill>
            <a:prstDash val="solid"/>
            <a:round/>
            <a:headEnd type="none" w="sm" len="sm"/>
            <a:tailEnd type="none" w="sm" len="sm"/>
          </a:ln>
        </p:spPr>
      </p:cxnSp>
      <p:pic>
        <p:nvPicPr>
          <p:cNvPr id="18" name="Google Shape;18;p14" descr="rs-logo@4x.png"/>
          <p:cNvPicPr preferRelativeResize="0"/>
          <p:nvPr/>
        </p:nvPicPr>
        <p:blipFill rotWithShape="1">
          <a:blip r:embed="rId2">
            <a:alphaModFix/>
          </a:blip>
          <a:srcRect/>
          <a:stretch/>
        </p:blipFill>
        <p:spPr>
          <a:xfrm>
            <a:off x="6516292" y="5426076"/>
            <a:ext cx="2372915" cy="727075"/>
          </a:xfrm>
          <a:prstGeom prst="rect">
            <a:avLst/>
          </a:prstGeom>
          <a:noFill/>
          <a:ln>
            <a:noFill/>
          </a:ln>
        </p:spPr>
      </p:pic>
      <p:sp>
        <p:nvSpPr>
          <p:cNvPr id="19" name="Google Shape;19;p14"/>
          <p:cNvSpPr txBox="1">
            <a:spLocks noGrp="1"/>
          </p:cNvSpPr>
          <p:nvPr>
            <p:ph type="ftr" idx="11"/>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2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p:cSld name="Rubrik och innehåll">
    <p:spTree>
      <p:nvGrpSpPr>
        <p:cNvPr id="1" name="Shape 20"/>
        <p:cNvGrpSpPr/>
        <p:nvPr/>
      </p:nvGrpSpPr>
      <p:grpSpPr>
        <a:xfrm>
          <a:off x="0" y="0"/>
          <a:ext cx="0" cy="0"/>
          <a:chOff x="0" y="0"/>
          <a:chExt cx="0" cy="0"/>
        </a:xfrm>
      </p:grpSpPr>
      <p:sp>
        <p:nvSpPr>
          <p:cNvPr id="21" name="Google Shape;21;p15"/>
          <p:cNvSpPr txBox="1">
            <a:spLocks noGrp="1"/>
          </p:cNvSpPr>
          <p:nvPr>
            <p:ph type="body" idx="1"/>
          </p:nvPr>
        </p:nvSpPr>
        <p:spPr>
          <a:xfrm>
            <a:off x="467544" y="818444"/>
            <a:ext cx="8420869" cy="5346860"/>
          </a:xfrm>
          <a:prstGeom prst="rect">
            <a:avLst/>
          </a:prstGeom>
          <a:noFill/>
          <a:ln>
            <a:noFill/>
          </a:ln>
        </p:spPr>
        <p:txBody>
          <a:bodyPr spcFirstLastPara="1" wrap="square" lIns="0" tIns="0" rIns="0" bIns="0" anchor="t" anchorCtr="0">
            <a:noAutofit/>
          </a:bodyPr>
          <a:lstStyle>
            <a:lvl1pPr marL="457200" lvl="0" indent="-381000" algn="l">
              <a:spcBef>
                <a:spcPts val="480"/>
              </a:spcBef>
              <a:spcAft>
                <a:spcPts val="0"/>
              </a:spcAft>
              <a:buSzPts val="2400"/>
              <a:buChar char="▪"/>
              <a:defRPr>
                <a:latin typeface="Lucida Sans"/>
                <a:ea typeface="Lucida Sans"/>
                <a:cs typeface="Lucida Sans"/>
                <a:sym typeface="Lucida Sans"/>
              </a:defRPr>
            </a:lvl1pPr>
            <a:lvl2pPr marL="914400" lvl="1" indent="-368300" algn="l">
              <a:spcBef>
                <a:spcPts val="440"/>
              </a:spcBef>
              <a:spcAft>
                <a:spcPts val="0"/>
              </a:spcAft>
              <a:buSzPts val="2200"/>
              <a:buChar char="▪"/>
              <a:defRPr>
                <a:latin typeface="Lucida Sans"/>
                <a:ea typeface="Lucida Sans"/>
                <a:cs typeface="Lucida Sans"/>
                <a:sym typeface="Lucida Sans"/>
              </a:defRPr>
            </a:lvl2pPr>
            <a:lvl3pPr marL="1371600" lvl="2" indent="-342900" algn="l">
              <a:spcBef>
                <a:spcPts val="360"/>
              </a:spcBef>
              <a:spcAft>
                <a:spcPts val="0"/>
              </a:spcAft>
              <a:buSzPts val="1800"/>
              <a:buChar char="▪"/>
              <a:defRPr>
                <a:latin typeface="Lucida Sans"/>
                <a:ea typeface="Lucida Sans"/>
                <a:cs typeface="Lucida Sans"/>
                <a:sym typeface="Lucida Sans"/>
              </a:defRPr>
            </a:lvl3pPr>
            <a:lvl4pPr marL="1828800" lvl="3" indent="-330200" algn="l">
              <a:spcBef>
                <a:spcPts val="320"/>
              </a:spcBef>
              <a:spcAft>
                <a:spcPts val="0"/>
              </a:spcAft>
              <a:buSzPts val="1600"/>
              <a:buChar char="▪"/>
              <a:defRPr>
                <a:latin typeface="Lucida Sans"/>
                <a:ea typeface="Lucida Sans"/>
                <a:cs typeface="Lucida Sans"/>
                <a:sym typeface="Lucida Sans"/>
              </a:defRPr>
            </a:lvl4pPr>
            <a:lvl5pPr marL="2286000" lvl="4" indent="-330200" algn="l">
              <a:spcBef>
                <a:spcPts val="320"/>
              </a:spcBef>
              <a:spcAft>
                <a:spcPts val="0"/>
              </a:spcAft>
              <a:buSzPts val="1600"/>
              <a:buChar char="▪"/>
              <a:defRPr>
                <a:latin typeface="Lucida Sans"/>
                <a:ea typeface="Lucida Sans"/>
                <a:cs typeface="Lucida Sans"/>
                <a:sym typeface="Lucida San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 name="Google Shape;22;p15"/>
          <p:cNvSpPr txBox="1">
            <a:spLocks noGrp="1"/>
          </p:cNvSpPr>
          <p:nvPr>
            <p:ph type="title"/>
          </p:nvPr>
        </p:nvSpPr>
        <p:spPr>
          <a:xfrm>
            <a:off x="467544" y="5609"/>
            <a:ext cx="8424167" cy="657613"/>
          </a:xfrm>
          <a:prstGeom prst="rect">
            <a:avLst/>
          </a:prstGeom>
          <a:noFill/>
          <a:ln>
            <a:noFill/>
          </a:ln>
        </p:spPr>
        <p:txBody>
          <a:bodyPr spcFirstLastPara="1" wrap="square" lIns="0" tIns="0" rIns="0" bIns="0" anchor="ctr" anchorCtr="0">
            <a:noAutofit/>
          </a:bodyPr>
          <a:lstStyle>
            <a:lvl1pPr lvl="0" algn="l">
              <a:lnSpc>
                <a:spcPct val="80000"/>
              </a:lnSpc>
              <a:spcBef>
                <a:spcPts val="0"/>
              </a:spcBef>
              <a:spcAft>
                <a:spcPts val="0"/>
              </a:spcAft>
              <a:buSzPts val="1400"/>
              <a:buNone/>
              <a:defRPr>
                <a:latin typeface="Lucida Sans"/>
                <a:ea typeface="Lucida Sans"/>
                <a:cs typeface="Lucida Sans"/>
                <a:sym typeface="Lucida Sans"/>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vsnittsrubrik" type="secHead">
  <p:cSld name="SECTION_HEADER">
    <p:spTree>
      <p:nvGrpSpPr>
        <p:cNvPr id="1" name="Shape 23"/>
        <p:cNvGrpSpPr/>
        <p:nvPr/>
      </p:nvGrpSpPr>
      <p:grpSpPr>
        <a:xfrm>
          <a:off x="0" y="0"/>
          <a:ext cx="0" cy="0"/>
          <a:chOff x="0" y="0"/>
          <a:chExt cx="0" cy="0"/>
        </a:xfrm>
      </p:grpSpPr>
      <p:pic>
        <p:nvPicPr>
          <p:cNvPr id="24" name="Google Shape;24;p16" descr="Screen Shot 2014-09-02 at 8.25.24 AM.png"/>
          <p:cNvPicPr preferRelativeResize="0"/>
          <p:nvPr/>
        </p:nvPicPr>
        <p:blipFill rotWithShape="1">
          <a:blip r:embed="rId2">
            <a:alphaModFix/>
          </a:blip>
          <a:srcRect l="1389" t="26132" r="75926" b="28240"/>
          <a:stretch/>
        </p:blipFill>
        <p:spPr>
          <a:xfrm>
            <a:off x="0" y="6890999"/>
            <a:ext cx="9144000" cy="66393"/>
          </a:xfrm>
          <a:prstGeom prst="rect">
            <a:avLst/>
          </a:prstGeom>
          <a:noFill/>
          <a:ln>
            <a:noFill/>
          </a:ln>
        </p:spPr>
      </p:pic>
      <p:sp>
        <p:nvSpPr>
          <p:cNvPr id="25" name="Google Shape;25;p16"/>
          <p:cNvSpPr txBox="1">
            <a:spLocks noGrp="1"/>
          </p:cNvSpPr>
          <p:nvPr>
            <p:ph type="title"/>
          </p:nvPr>
        </p:nvSpPr>
        <p:spPr>
          <a:xfrm>
            <a:off x="504310" y="3789040"/>
            <a:ext cx="3995683" cy="1362075"/>
          </a:xfrm>
          <a:prstGeom prst="rect">
            <a:avLst/>
          </a:prstGeom>
          <a:noFill/>
          <a:ln>
            <a:noFill/>
          </a:ln>
        </p:spPr>
        <p:txBody>
          <a:bodyPr spcFirstLastPara="1" wrap="square" lIns="0" tIns="0" rIns="0" bIns="0" anchor="t" anchorCtr="0">
            <a:noAutofit/>
          </a:bodyPr>
          <a:lstStyle>
            <a:lvl1pPr lvl="0" algn="l">
              <a:lnSpc>
                <a:spcPct val="80000"/>
              </a:lnSpc>
              <a:spcBef>
                <a:spcPts val="0"/>
              </a:spcBef>
              <a:spcAft>
                <a:spcPts val="0"/>
              </a:spcAft>
              <a:buSzPts val="1400"/>
              <a:buNone/>
              <a:defRPr sz="2800" b="1" cap="none">
                <a:latin typeface="Lucida Sans"/>
                <a:ea typeface="Lucida Sans"/>
                <a:cs typeface="Lucida Sans"/>
                <a:sym typeface="Lucida Sans"/>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a:endParaRPr/>
          </a:p>
        </p:txBody>
      </p:sp>
      <p:sp>
        <p:nvSpPr>
          <p:cNvPr id="26" name="Google Shape;26;p16"/>
          <p:cNvSpPr txBox="1">
            <a:spLocks noGrp="1"/>
          </p:cNvSpPr>
          <p:nvPr>
            <p:ph type="body" idx="1"/>
          </p:nvPr>
        </p:nvSpPr>
        <p:spPr>
          <a:xfrm>
            <a:off x="539552" y="2175049"/>
            <a:ext cx="3959407" cy="1500187"/>
          </a:xfrm>
          <a:prstGeom prst="rect">
            <a:avLst/>
          </a:prstGeom>
          <a:noFill/>
          <a:ln>
            <a:noFill/>
          </a:ln>
        </p:spPr>
        <p:txBody>
          <a:bodyPr spcFirstLastPara="1" wrap="square" lIns="0" tIns="0" rIns="0" bIns="0" anchor="b" anchorCtr="0">
            <a:noAutofit/>
          </a:bodyPr>
          <a:lstStyle>
            <a:lvl1pPr marL="457200" lvl="0" indent="-228600" algn="l">
              <a:spcBef>
                <a:spcPts val="400"/>
              </a:spcBef>
              <a:spcAft>
                <a:spcPts val="0"/>
              </a:spcAft>
              <a:buSzPts val="2000"/>
              <a:buNone/>
              <a:defRPr sz="2000">
                <a:solidFill>
                  <a:srgbClr val="534DC1"/>
                </a:solidFill>
                <a:latin typeface="Lucida Sans"/>
                <a:ea typeface="Lucida Sans"/>
                <a:cs typeface="Lucida Sans"/>
                <a:sym typeface="Lucida Sans"/>
              </a:defRPr>
            </a:lvl1pPr>
            <a:lvl2pPr marL="914400" lvl="1" indent="-228600" algn="l">
              <a:spcBef>
                <a:spcPts val="360"/>
              </a:spcBef>
              <a:spcAft>
                <a:spcPts val="0"/>
              </a:spcAft>
              <a:buSzPts val="1800"/>
              <a:buNone/>
              <a:defRPr sz="1800"/>
            </a:lvl2pPr>
            <a:lvl3pPr marL="1371600" lvl="2" indent="-228600" algn="l">
              <a:spcBef>
                <a:spcPts val="320"/>
              </a:spcBef>
              <a:spcAft>
                <a:spcPts val="0"/>
              </a:spcAft>
              <a:buSzPts val="1600"/>
              <a:buNone/>
              <a:defRPr sz="1600"/>
            </a:lvl3pPr>
            <a:lvl4pPr marL="1828800" lvl="3" indent="-228600" algn="l">
              <a:spcBef>
                <a:spcPts val="280"/>
              </a:spcBef>
              <a:spcAft>
                <a:spcPts val="0"/>
              </a:spcAft>
              <a:buSzPts val="1400"/>
              <a:buNone/>
              <a:defRPr sz="1400"/>
            </a:lvl4pPr>
            <a:lvl5pPr marL="2286000" lvl="4" indent="-228600" algn="l">
              <a:spcBef>
                <a:spcPts val="280"/>
              </a:spcBef>
              <a:spcAft>
                <a:spcPts val="0"/>
              </a:spcAft>
              <a:buSzPts val="1400"/>
              <a:buNone/>
              <a:defRPr sz="1400"/>
            </a:lvl5pPr>
            <a:lvl6pPr marL="2743200" lvl="5" indent="-228600" algn="l">
              <a:spcBef>
                <a:spcPts val="280"/>
              </a:spcBef>
              <a:spcAft>
                <a:spcPts val="0"/>
              </a:spcAft>
              <a:buClr>
                <a:schemeClr val="dk1"/>
              </a:buClr>
              <a:buSzPts val="1400"/>
              <a:buFont typeface="Arial"/>
              <a:buNone/>
              <a:defRPr sz="1400"/>
            </a:lvl6pPr>
            <a:lvl7pPr marL="3200400" lvl="6" indent="-228600" algn="l">
              <a:spcBef>
                <a:spcPts val="280"/>
              </a:spcBef>
              <a:spcAft>
                <a:spcPts val="0"/>
              </a:spcAft>
              <a:buClr>
                <a:schemeClr val="dk1"/>
              </a:buClr>
              <a:buSzPts val="1400"/>
              <a:buFont typeface="Arial"/>
              <a:buNone/>
              <a:defRPr sz="1400"/>
            </a:lvl7pPr>
            <a:lvl8pPr marL="3657600" lvl="7" indent="-228600" algn="l">
              <a:spcBef>
                <a:spcPts val="280"/>
              </a:spcBef>
              <a:spcAft>
                <a:spcPts val="0"/>
              </a:spcAft>
              <a:buClr>
                <a:schemeClr val="dk1"/>
              </a:buClr>
              <a:buSzPts val="1400"/>
              <a:buFont typeface="Arial"/>
              <a:buNone/>
              <a:defRPr sz="1400"/>
            </a:lvl8pPr>
            <a:lvl9pPr marL="4114800" lvl="8" indent="-228600" algn="l">
              <a:spcBef>
                <a:spcPts val="280"/>
              </a:spcBef>
              <a:spcAft>
                <a:spcPts val="0"/>
              </a:spcAft>
              <a:buClr>
                <a:schemeClr val="dk1"/>
              </a:buClr>
              <a:buSzPts val="1400"/>
              <a:buFont typeface="Arial"/>
              <a:buNone/>
              <a:defRPr sz="14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old title top short content">
  <p:cSld name="bold title top short content">
    <p:spTree>
      <p:nvGrpSpPr>
        <p:cNvPr id="1" name="Shape 27"/>
        <p:cNvGrpSpPr/>
        <p:nvPr/>
      </p:nvGrpSpPr>
      <p:grpSpPr>
        <a:xfrm>
          <a:off x="0" y="0"/>
          <a:ext cx="0" cy="0"/>
          <a:chOff x="0" y="0"/>
          <a:chExt cx="0" cy="0"/>
        </a:xfrm>
      </p:grpSpPr>
      <p:sp>
        <p:nvSpPr>
          <p:cNvPr id="28" name="Google Shape;28;p17"/>
          <p:cNvSpPr txBox="1">
            <a:spLocks noGrp="1"/>
          </p:cNvSpPr>
          <p:nvPr>
            <p:ph type="title"/>
          </p:nvPr>
        </p:nvSpPr>
        <p:spPr>
          <a:xfrm>
            <a:off x="504310" y="2288853"/>
            <a:ext cx="3995683" cy="136207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SzPts val="1400"/>
              <a:buNone/>
              <a:defRPr sz="2800" b="1" cap="none">
                <a:solidFill>
                  <a:schemeClr val="accent3"/>
                </a:solidFill>
                <a:latin typeface="Lucida Sans"/>
                <a:ea typeface="Lucida Sans"/>
                <a:cs typeface="Lucida Sans"/>
                <a:sym typeface="Lucida Sans"/>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a:endParaRPr/>
          </a:p>
        </p:txBody>
      </p:sp>
      <p:sp>
        <p:nvSpPr>
          <p:cNvPr id="29" name="Google Shape;29;p17"/>
          <p:cNvSpPr txBox="1">
            <a:spLocks noGrp="1"/>
          </p:cNvSpPr>
          <p:nvPr>
            <p:ph type="body" idx="1"/>
          </p:nvPr>
        </p:nvSpPr>
        <p:spPr>
          <a:xfrm>
            <a:off x="539552" y="3801021"/>
            <a:ext cx="3959407" cy="1500187"/>
          </a:xfrm>
          <a:prstGeom prst="rect">
            <a:avLst/>
          </a:prstGeom>
          <a:noFill/>
          <a:ln>
            <a:noFill/>
          </a:ln>
        </p:spPr>
        <p:txBody>
          <a:bodyPr spcFirstLastPara="1" wrap="square" lIns="0" tIns="0" rIns="0" bIns="0" anchor="t" anchorCtr="0">
            <a:noAutofit/>
          </a:bodyPr>
          <a:lstStyle>
            <a:lvl1pPr marL="457200" lvl="0" indent="-228600" algn="l">
              <a:spcBef>
                <a:spcPts val="400"/>
              </a:spcBef>
              <a:spcAft>
                <a:spcPts val="0"/>
              </a:spcAft>
              <a:buSzPts val="2000"/>
              <a:buNone/>
              <a:defRPr sz="2000">
                <a:solidFill>
                  <a:srgbClr val="534DC1"/>
                </a:solidFill>
                <a:latin typeface="Lucida Sans"/>
                <a:ea typeface="Lucida Sans"/>
                <a:cs typeface="Lucida Sans"/>
                <a:sym typeface="Lucida Sans"/>
              </a:defRPr>
            </a:lvl1pPr>
            <a:lvl2pPr marL="914400" lvl="1" indent="-228600" algn="l">
              <a:spcBef>
                <a:spcPts val="360"/>
              </a:spcBef>
              <a:spcAft>
                <a:spcPts val="0"/>
              </a:spcAft>
              <a:buSzPts val="1800"/>
              <a:buNone/>
              <a:defRPr sz="1800"/>
            </a:lvl2pPr>
            <a:lvl3pPr marL="1371600" lvl="2" indent="-228600" algn="l">
              <a:spcBef>
                <a:spcPts val="320"/>
              </a:spcBef>
              <a:spcAft>
                <a:spcPts val="0"/>
              </a:spcAft>
              <a:buSzPts val="1600"/>
              <a:buNone/>
              <a:defRPr sz="1600"/>
            </a:lvl3pPr>
            <a:lvl4pPr marL="1828800" lvl="3" indent="-228600" algn="l">
              <a:spcBef>
                <a:spcPts val="280"/>
              </a:spcBef>
              <a:spcAft>
                <a:spcPts val="0"/>
              </a:spcAft>
              <a:buSzPts val="1400"/>
              <a:buNone/>
              <a:defRPr sz="1400"/>
            </a:lvl4pPr>
            <a:lvl5pPr marL="2286000" lvl="4" indent="-228600" algn="l">
              <a:spcBef>
                <a:spcPts val="280"/>
              </a:spcBef>
              <a:spcAft>
                <a:spcPts val="0"/>
              </a:spcAft>
              <a:buSzPts val="1400"/>
              <a:buNone/>
              <a:defRPr sz="1400"/>
            </a:lvl5pPr>
            <a:lvl6pPr marL="2743200" lvl="5" indent="-228600" algn="l">
              <a:spcBef>
                <a:spcPts val="280"/>
              </a:spcBef>
              <a:spcAft>
                <a:spcPts val="0"/>
              </a:spcAft>
              <a:buClr>
                <a:schemeClr val="dk1"/>
              </a:buClr>
              <a:buSzPts val="1400"/>
              <a:buFont typeface="Arial"/>
              <a:buNone/>
              <a:defRPr sz="1400"/>
            </a:lvl6pPr>
            <a:lvl7pPr marL="3200400" lvl="6" indent="-228600" algn="l">
              <a:spcBef>
                <a:spcPts val="280"/>
              </a:spcBef>
              <a:spcAft>
                <a:spcPts val="0"/>
              </a:spcAft>
              <a:buClr>
                <a:schemeClr val="dk1"/>
              </a:buClr>
              <a:buSzPts val="1400"/>
              <a:buFont typeface="Arial"/>
              <a:buNone/>
              <a:defRPr sz="1400"/>
            </a:lvl7pPr>
            <a:lvl8pPr marL="3657600" lvl="7" indent="-228600" algn="l">
              <a:spcBef>
                <a:spcPts val="280"/>
              </a:spcBef>
              <a:spcAft>
                <a:spcPts val="0"/>
              </a:spcAft>
              <a:buClr>
                <a:schemeClr val="dk1"/>
              </a:buClr>
              <a:buSzPts val="1400"/>
              <a:buFont typeface="Arial"/>
              <a:buNone/>
              <a:defRPr sz="1400"/>
            </a:lvl8pPr>
            <a:lvl9pPr marL="4114800" lvl="8" indent="-228600" algn="l">
              <a:spcBef>
                <a:spcPts val="280"/>
              </a:spcBef>
              <a:spcAft>
                <a:spcPts val="0"/>
              </a:spcAft>
              <a:buClr>
                <a:schemeClr val="dk1"/>
              </a:buClr>
              <a:buSzPts val="1400"/>
              <a:buFont typeface="Arial"/>
              <a:buNone/>
              <a:defRPr sz="14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vå innehållsdelar" type="twoObj">
  <p:cSld name="TWO_OBJECTS">
    <p:spTree>
      <p:nvGrpSpPr>
        <p:cNvPr id="1" name="Shape 30"/>
        <p:cNvGrpSpPr/>
        <p:nvPr/>
      </p:nvGrpSpPr>
      <p:grpSpPr>
        <a:xfrm>
          <a:off x="0" y="0"/>
          <a:ext cx="0" cy="0"/>
          <a:chOff x="0" y="0"/>
          <a:chExt cx="0" cy="0"/>
        </a:xfrm>
      </p:grpSpPr>
      <p:sp>
        <p:nvSpPr>
          <p:cNvPr id="31" name="Google Shape;31;p18"/>
          <p:cNvSpPr txBox="1">
            <a:spLocks noGrp="1"/>
          </p:cNvSpPr>
          <p:nvPr>
            <p:ph type="title"/>
          </p:nvPr>
        </p:nvSpPr>
        <p:spPr>
          <a:xfrm>
            <a:off x="467544" y="5609"/>
            <a:ext cx="8424167" cy="657613"/>
          </a:xfrm>
          <a:prstGeom prst="rect">
            <a:avLst/>
          </a:prstGeom>
          <a:noFill/>
          <a:ln>
            <a:noFill/>
          </a:ln>
        </p:spPr>
        <p:txBody>
          <a:bodyPr spcFirstLastPara="1" wrap="square" lIns="0" tIns="0" rIns="0" bIns="0" anchor="ctr" anchorCtr="0">
            <a:noAutofit/>
          </a:bodyPr>
          <a:lstStyle>
            <a:lvl1pPr lvl="0" algn="l">
              <a:lnSpc>
                <a:spcPct val="80000"/>
              </a:lnSpc>
              <a:spcBef>
                <a:spcPts val="0"/>
              </a:spcBef>
              <a:spcAft>
                <a:spcPts val="0"/>
              </a:spcAft>
              <a:buSzPts val="1400"/>
              <a:buNone/>
              <a:defRPr>
                <a:latin typeface="Lucida Sans"/>
                <a:ea typeface="Lucida Sans"/>
                <a:cs typeface="Lucida Sans"/>
                <a:sym typeface="Lucida Sans"/>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a:endParaRPr/>
          </a:p>
        </p:txBody>
      </p:sp>
      <p:sp>
        <p:nvSpPr>
          <p:cNvPr id="32" name="Google Shape;32;p18"/>
          <p:cNvSpPr txBox="1">
            <a:spLocks noGrp="1"/>
          </p:cNvSpPr>
          <p:nvPr>
            <p:ph type="body" idx="1"/>
          </p:nvPr>
        </p:nvSpPr>
        <p:spPr>
          <a:xfrm>
            <a:off x="467544" y="1052736"/>
            <a:ext cx="4062412" cy="5119464"/>
          </a:xfrm>
          <a:prstGeom prst="rect">
            <a:avLst/>
          </a:prstGeom>
          <a:noFill/>
          <a:ln>
            <a:noFill/>
          </a:ln>
        </p:spPr>
        <p:txBody>
          <a:bodyPr spcFirstLastPara="1" wrap="square" lIns="0" tIns="0" rIns="0" bIns="0" anchor="t" anchorCtr="0">
            <a:noAutofit/>
          </a:bodyPr>
          <a:lstStyle>
            <a:lvl1pPr marL="457200" lvl="0" indent="-368300" algn="l">
              <a:spcBef>
                <a:spcPts val="440"/>
              </a:spcBef>
              <a:spcAft>
                <a:spcPts val="0"/>
              </a:spcAft>
              <a:buSzPts val="2200"/>
              <a:buChar char="▪"/>
              <a:defRPr sz="2200">
                <a:latin typeface="Lucida Sans"/>
                <a:ea typeface="Lucida Sans"/>
                <a:cs typeface="Lucida Sans"/>
                <a:sym typeface="Lucida Sans"/>
              </a:defRPr>
            </a:lvl1pPr>
            <a:lvl2pPr marL="914400" lvl="1" indent="-368300" algn="l">
              <a:spcBef>
                <a:spcPts val="440"/>
              </a:spcBef>
              <a:spcAft>
                <a:spcPts val="0"/>
              </a:spcAft>
              <a:buSzPts val="2200"/>
              <a:buChar char="▪"/>
              <a:defRPr sz="2200">
                <a:latin typeface="Lucida Sans"/>
                <a:ea typeface="Lucida Sans"/>
                <a:cs typeface="Lucida Sans"/>
                <a:sym typeface="Lucida Sans"/>
              </a:defRPr>
            </a:lvl2pPr>
            <a:lvl3pPr marL="1371600" lvl="2" indent="-368300" algn="l">
              <a:spcBef>
                <a:spcPts val="440"/>
              </a:spcBef>
              <a:spcAft>
                <a:spcPts val="0"/>
              </a:spcAft>
              <a:buSzPts val="2200"/>
              <a:buChar char="▪"/>
              <a:defRPr sz="2200">
                <a:latin typeface="Lucida Sans"/>
                <a:ea typeface="Lucida Sans"/>
                <a:cs typeface="Lucida Sans"/>
                <a:sym typeface="Lucida Sans"/>
              </a:defRPr>
            </a:lvl3pPr>
            <a:lvl4pPr marL="1828800" lvl="3" indent="-368300" algn="l">
              <a:spcBef>
                <a:spcPts val="440"/>
              </a:spcBef>
              <a:spcAft>
                <a:spcPts val="0"/>
              </a:spcAft>
              <a:buSzPts val="2200"/>
              <a:buChar char="▪"/>
              <a:defRPr sz="2200">
                <a:latin typeface="Lucida Sans"/>
                <a:ea typeface="Lucida Sans"/>
                <a:cs typeface="Lucida Sans"/>
                <a:sym typeface="Lucida Sans"/>
              </a:defRPr>
            </a:lvl4pPr>
            <a:lvl5pPr marL="2286000" lvl="4" indent="-368300" algn="l">
              <a:spcBef>
                <a:spcPts val="440"/>
              </a:spcBef>
              <a:spcAft>
                <a:spcPts val="0"/>
              </a:spcAft>
              <a:buSzPts val="2200"/>
              <a:buChar char="▪"/>
              <a:defRPr sz="2200">
                <a:latin typeface="Lucida Sans"/>
                <a:ea typeface="Lucida Sans"/>
                <a:cs typeface="Lucida Sans"/>
                <a:sym typeface="Lucida Sans"/>
              </a:defRPr>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33" name="Google Shape;33;p18"/>
          <p:cNvSpPr txBox="1">
            <a:spLocks noGrp="1"/>
          </p:cNvSpPr>
          <p:nvPr>
            <p:ph type="body" idx="2"/>
          </p:nvPr>
        </p:nvSpPr>
        <p:spPr>
          <a:xfrm>
            <a:off x="4826000" y="1052736"/>
            <a:ext cx="4062413" cy="5119464"/>
          </a:xfrm>
          <a:prstGeom prst="rect">
            <a:avLst/>
          </a:prstGeom>
          <a:noFill/>
          <a:ln>
            <a:noFill/>
          </a:ln>
        </p:spPr>
        <p:txBody>
          <a:bodyPr spcFirstLastPara="1" wrap="square" lIns="0" tIns="0" rIns="0" bIns="0" anchor="t" anchorCtr="0">
            <a:noAutofit/>
          </a:bodyPr>
          <a:lstStyle>
            <a:lvl1pPr marL="457200" lvl="0" indent="-368300" algn="l">
              <a:spcBef>
                <a:spcPts val="440"/>
              </a:spcBef>
              <a:spcAft>
                <a:spcPts val="0"/>
              </a:spcAft>
              <a:buSzPts val="2200"/>
              <a:buChar char="▪"/>
              <a:defRPr sz="2200">
                <a:latin typeface="Lucida Sans"/>
                <a:ea typeface="Lucida Sans"/>
                <a:cs typeface="Lucida Sans"/>
                <a:sym typeface="Lucida Sans"/>
              </a:defRPr>
            </a:lvl1pPr>
            <a:lvl2pPr marL="914400" lvl="1" indent="-368300" algn="l">
              <a:spcBef>
                <a:spcPts val="440"/>
              </a:spcBef>
              <a:spcAft>
                <a:spcPts val="0"/>
              </a:spcAft>
              <a:buSzPts val="2200"/>
              <a:buChar char="▪"/>
              <a:defRPr sz="2200">
                <a:latin typeface="Lucida Sans"/>
                <a:ea typeface="Lucida Sans"/>
                <a:cs typeface="Lucida Sans"/>
                <a:sym typeface="Lucida Sans"/>
              </a:defRPr>
            </a:lvl2pPr>
            <a:lvl3pPr marL="1371600" lvl="2" indent="-368300" algn="l">
              <a:spcBef>
                <a:spcPts val="440"/>
              </a:spcBef>
              <a:spcAft>
                <a:spcPts val="0"/>
              </a:spcAft>
              <a:buSzPts val="2200"/>
              <a:buChar char="▪"/>
              <a:defRPr sz="2200">
                <a:latin typeface="Lucida Sans"/>
                <a:ea typeface="Lucida Sans"/>
                <a:cs typeface="Lucida Sans"/>
                <a:sym typeface="Lucida Sans"/>
              </a:defRPr>
            </a:lvl3pPr>
            <a:lvl4pPr marL="1828800" lvl="3" indent="-368300" algn="l">
              <a:spcBef>
                <a:spcPts val="440"/>
              </a:spcBef>
              <a:spcAft>
                <a:spcPts val="0"/>
              </a:spcAft>
              <a:buSzPts val="2200"/>
              <a:buChar char="▪"/>
              <a:defRPr sz="2200">
                <a:latin typeface="Lucida Sans"/>
                <a:ea typeface="Lucida Sans"/>
                <a:cs typeface="Lucida Sans"/>
                <a:sym typeface="Lucida Sans"/>
              </a:defRPr>
            </a:lvl4pPr>
            <a:lvl5pPr marL="2286000" lvl="4" indent="-368300" algn="l">
              <a:spcBef>
                <a:spcPts val="440"/>
              </a:spcBef>
              <a:spcAft>
                <a:spcPts val="0"/>
              </a:spcAft>
              <a:buSzPts val="2200"/>
              <a:buChar char="▪"/>
              <a:defRPr sz="2200">
                <a:latin typeface="Lucida Sans"/>
                <a:ea typeface="Lucida Sans"/>
                <a:cs typeface="Lucida Sans"/>
                <a:sym typeface="Lucida Sans"/>
              </a:defRPr>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Jämförelse">
  <p:cSld name="Jämförelse">
    <p:spTree>
      <p:nvGrpSpPr>
        <p:cNvPr id="1" name="Shape 34"/>
        <p:cNvGrpSpPr/>
        <p:nvPr/>
      </p:nvGrpSpPr>
      <p:grpSpPr>
        <a:xfrm>
          <a:off x="0" y="0"/>
          <a:ext cx="0" cy="0"/>
          <a:chOff x="0" y="0"/>
          <a:chExt cx="0" cy="0"/>
        </a:xfrm>
      </p:grpSpPr>
      <p:sp>
        <p:nvSpPr>
          <p:cNvPr id="35" name="Google Shape;35;p19"/>
          <p:cNvSpPr txBox="1">
            <a:spLocks noGrp="1"/>
          </p:cNvSpPr>
          <p:nvPr>
            <p:ph type="body" idx="1"/>
          </p:nvPr>
        </p:nvSpPr>
        <p:spPr>
          <a:xfrm>
            <a:off x="467544" y="1055319"/>
            <a:ext cx="4040188" cy="639762"/>
          </a:xfrm>
          <a:prstGeom prst="rect">
            <a:avLst/>
          </a:prstGeom>
          <a:noFill/>
          <a:ln>
            <a:noFill/>
          </a:ln>
        </p:spPr>
        <p:txBody>
          <a:bodyPr spcFirstLastPara="1" wrap="square" lIns="0" tIns="0" rIns="0" bIns="0" anchor="ctr" anchorCtr="0">
            <a:noAutofit/>
          </a:bodyPr>
          <a:lstStyle>
            <a:lvl1pPr marL="457200" lvl="0" indent="-228600" algn="l">
              <a:spcBef>
                <a:spcPts val="400"/>
              </a:spcBef>
              <a:spcAft>
                <a:spcPts val="0"/>
              </a:spcAft>
              <a:buSzPts val="2000"/>
              <a:buNone/>
              <a:defRPr sz="2000" b="1">
                <a:latin typeface="Lucida Sans"/>
                <a:ea typeface="Lucida Sans"/>
                <a:cs typeface="Lucida Sans"/>
                <a:sym typeface="Lucida Sans"/>
              </a:defRPr>
            </a:lvl1pPr>
            <a:lvl2pPr marL="914400" lvl="1" indent="-228600" algn="l">
              <a:spcBef>
                <a:spcPts val="400"/>
              </a:spcBef>
              <a:spcAft>
                <a:spcPts val="0"/>
              </a:spcAft>
              <a:buSzPts val="20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36" name="Google Shape;36;p19"/>
          <p:cNvSpPr txBox="1">
            <a:spLocks noGrp="1"/>
          </p:cNvSpPr>
          <p:nvPr>
            <p:ph type="body" idx="2"/>
          </p:nvPr>
        </p:nvSpPr>
        <p:spPr>
          <a:xfrm>
            <a:off x="457200" y="1772816"/>
            <a:ext cx="4040188" cy="4353347"/>
          </a:xfrm>
          <a:prstGeom prst="rect">
            <a:avLst/>
          </a:prstGeom>
          <a:noFill/>
          <a:ln>
            <a:noFill/>
          </a:ln>
        </p:spPr>
        <p:txBody>
          <a:bodyPr spcFirstLastPara="1" wrap="square" lIns="0" tIns="0" rIns="0" bIns="0" anchor="t" anchorCtr="0">
            <a:noAutofit/>
          </a:bodyPr>
          <a:lstStyle>
            <a:lvl1pPr marL="457200" lvl="0" indent="-381000" algn="l">
              <a:spcBef>
                <a:spcPts val="480"/>
              </a:spcBef>
              <a:spcAft>
                <a:spcPts val="0"/>
              </a:spcAft>
              <a:buSzPts val="2400"/>
              <a:buChar char="▪"/>
              <a:defRPr sz="2400">
                <a:latin typeface="Lucida Sans"/>
                <a:ea typeface="Lucida Sans"/>
                <a:cs typeface="Lucida Sans"/>
                <a:sym typeface="Lucida Sans"/>
              </a:defRPr>
            </a:lvl1pPr>
            <a:lvl2pPr marL="914400" lvl="1" indent="-355600" algn="l">
              <a:spcBef>
                <a:spcPts val="400"/>
              </a:spcBef>
              <a:spcAft>
                <a:spcPts val="0"/>
              </a:spcAft>
              <a:buSzPts val="2000"/>
              <a:buChar char="▪"/>
              <a:defRPr sz="2000">
                <a:latin typeface="Lucida Sans"/>
                <a:ea typeface="Lucida Sans"/>
                <a:cs typeface="Lucida Sans"/>
                <a:sym typeface="Lucida Sans"/>
              </a:defRPr>
            </a:lvl2pPr>
            <a:lvl3pPr marL="1371600" lvl="2" indent="-342900" algn="l">
              <a:spcBef>
                <a:spcPts val="360"/>
              </a:spcBef>
              <a:spcAft>
                <a:spcPts val="0"/>
              </a:spcAft>
              <a:buSzPts val="1800"/>
              <a:buChar char="▪"/>
              <a:defRPr sz="1800">
                <a:latin typeface="Lucida Sans"/>
                <a:ea typeface="Lucida Sans"/>
                <a:cs typeface="Lucida Sans"/>
                <a:sym typeface="Lucida Sans"/>
              </a:defRPr>
            </a:lvl3pPr>
            <a:lvl4pPr marL="1828800" lvl="3" indent="-330200" algn="l">
              <a:spcBef>
                <a:spcPts val="320"/>
              </a:spcBef>
              <a:spcAft>
                <a:spcPts val="0"/>
              </a:spcAft>
              <a:buSzPts val="1600"/>
              <a:buChar char="▪"/>
              <a:defRPr sz="1600">
                <a:latin typeface="Lucida Sans"/>
                <a:ea typeface="Lucida Sans"/>
                <a:cs typeface="Lucida Sans"/>
                <a:sym typeface="Lucida Sans"/>
              </a:defRPr>
            </a:lvl4pPr>
            <a:lvl5pPr marL="2286000" lvl="4" indent="-330200" algn="l">
              <a:spcBef>
                <a:spcPts val="320"/>
              </a:spcBef>
              <a:spcAft>
                <a:spcPts val="0"/>
              </a:spcAft>
              <a:buSzPts val="1600"/>
              <a:buChar char="▪"/>
              <a:defRPr sz="1600">
                <a:latin typeface="Lucida Sans"/>
                <a:ea typeface="Lucida Sans"/>
                <a:cs typeface="Lucida Sans"/>
                <a:sym typeface="Lucida Sans"/>
              </a:defRPr>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37" name="Google Shape;37;p19"/>
          <p:cNvSpPr txBox="1">
            <a:spLocks noGrp="1"/>
          </p:cNvSpPr>
          <p:nvPr>
            <p:ph type="body" idx="3"/>
          </p:nvPr>
        </p:nvSpPr>
        <p:spPr>
          <a:xfrm>
            <a:off x="4850705" y="1055319"/>
            <a:ext cx="4041775" cy="639762"/>
          </a:xfrm>
          <a:prstGeom prst="rect">
            <a:avLst/>
          </a:prstGeom>
          <a:noFill/>
          <a:ln>
            <a:noFill/>
          </a:ln>
        </p:spPr>
        <p:txBody>
          <a:bodyPr spcFirstLastPara="1" wrap="square" lIns="0" tIns="0" rIns="0" bIns="0" anchor="ctr" anchorCtr="0">
            <a:noAutofit/>
          </a:bodyPr>
          <a:lstStyle>
            <a:lvl1pPr marL="457200" lvl="0" indent="-228600" algn="l">
              <a:spcBef>
                <a:spcPts val="400"/>
              </a:spcBef>
              <a:spcAft>
                <a:spcPts val="0"/>
              </a:spcAft>
              <a:buSzPts val="2000"/>
              <a:buNone/>
              <a:defRPr sz="2000" b="1">
                <a:latin typeface="Lucida Sans"/>
                <a:ea typeface="Lucida Sans"/>
                <a:cs typeface="Lucida Sans"/>
                <a:sym typeface="Lucida Sans"/>
              </a:defRPr>
            </a:lvl1pPr>
            <a:lvl2pPr marL="914400" lvl="1" indent="-228600" algn="l">
              <a:spcBef>
                <a:spcPts val="400"/>
              </a:spcBef>
              <a:spcAft>
                <a:spcPts val="0"/>
              </a:spcAft>
              <a:buSzPts val="20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38" name="Google Shape;38;p19"/>
          <p:cNvSpPr txBox="1">
            <a:spLocks noGrp="1"/>
          </p:cNvSpPr>
          <p:nvPr>
            <p:ph type="body" idx="4"/>
          </p:nvPr>
        </p:nvSpPr>
        <p:spPr>
          <a:xfrm>
            <a:off x="4860032" y="1772816"/>
            <a:ext cx="4041775" cy="4353347"/>
          </a:xfrm>
          <a:prstGeom prst="rect">
            <a:avLst/>
          </a:prstGeom>
          <a:noFill/>
          <a:ln>
            <a:noFill/>
          </a:ln>
        </p:spPr>
        <p:txBody>
          <a:bodyPr spcFirstLastPara="1" wrap="square" lIns="0" tIns="0" rIns="0" bIns="0" anchor="t" anchorCtr="0">
            <a:noAutofit/>
          </a:bodyPr>
          <a:lstStyle>
            <a:lvl1pPr marL="457200" lvl="0" indent="-381000" algn="l">
              <a:spcBef>
                <a:spcPts val="480"/>
              </a:spcBef>
              <a:spcAft>
                <a:spcPts val="0"/>
              </a:spcAft>
              <a:buSzPts val="2400"/>
              <a:buChar char="▪"/>
              <a:defRPr sz="2400">
                <a:latin typeface="Lucida Sans"/>
                <a:ea typeface="Lucida Sans"/>
                <a:cs typeface="Lucida Sans"/>
                <a:sym typeface="Lucida Sans"/>
              </a:defRPr>
            </a:lvl1pPr>
            <a:lvl2pPr marL="914400" lvl="1" indent="-355600" algn="l">
              <a:spcBef>
                <a:spcPts val="400"/>
              </a:spcBef>
              <a:spcAft>
                <a:spcPts val="0"/>
              </a:spcAft>
              <a:buSzPts val="2000"/>
              <a:buChar char="▪"/>
              <a:defRPr sz="2000">
                <a:latin typeface="Lucida Sans"/>
                <a:ea typeface="Lucida Sans"/>
                <a:cs typeface="Lucida Sans"/>
                <a:sym typeface="Lucida Sans"/>
              </a:defRPr>
            </a:lvl2pPr>
            <a:lvl3pPr marL="1371600" lvl="2" indent="-342900" algn="l">
              <a:spcBef>
                <a:spcPts val="360"/>
              </a:spcBef>
              <a:spcAft>
                <a:spcPts val="0"/>
              </a:spcAft>
              <a:buSzPts val="1800"/>
              <a:buChar char="▪"/>
              <a:defRPr sz="1800">
                <a:latin typeface="Lucida Sans"/>
                <a:ea typeface="Lucida Sans"/>
                <a:cs typeface="Lucida Sans"/>
                <a:sym typeface="Lucida Sans"/>
              </a:defRPr>
            </a:lvl3pPr>
            <a:lvl4pPr marL="1828800" lvl="3" indent="-330200" algn="l">
              <a:spcBef>
                <a:spcPts val="320"/>
              </a:spcBef>
              <a:spcAft>
                <a:spcPts val="0"/>
              </a:spcAft>
              <a:buSzPts val="1600"/>
              <a:buChar char="▪"/>
              <a:defRPr sz="1600">
                <a:latin typeface="Lucida Sans"/>
                <a:ea typeface="Lucida Sans"/>
                <a:cs typeface="Lucida Sans"/>
                <a:sym typeface="Lucida Sans"/>
              </a:defRPr>
            </a:lvl4pPr>
            <a:lvl5pPr marL="2286000" lvl="4" indent="-330200" algn="l">
              <a:spcBef>
                <a:spcPts val="320"/>
              </a:spcBef>
              <a:spcAft>
                <a:spcPts val="0"/>
              </a:spcAft>
              <a:buSzPts val="1600"/>
              <a:buChar char="▪"/>
              <a:defRPr sz="1600">
                <a:latin typeface="Lucida Sans"/>
                <a:ea typeface="Lucida Sans"/>
                <a:cs typeface="Lucida Sans"/>
                <a:sym typeface="Lucida Sans"/>
              </a:defRPr>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39" name="Google Shape;39;p19"/>
          <p:cNvSpPr txBox="1">
            <a:spLocks noGrp="1"/>
          </p:cNvSpPr>
          <p:nvPr>
            <p:ph type="title"/>
          </p:nvPr>
        </p:nvSpPr>
        <p:spPr>
          <a:xfrm>
            <a:off x="467544" y="5609"/>
            <a:ext cx="8424167" cy="657613"/>
          </a:xfrm>
          <a:prstGeom prst="rect">
            <a:avLst/>
          </a:prstGeom>
          <a:noFill/>
          <a:ln>
            <a:noFill/>
          </a:ln>
        </p:spPr>
        <p:txBody>
          <a:bodyPr spcFirstLastPara="1" wrap="square" lIns="0" tIns="0" rIns="0" bIns="0" anchor="ctr" anchorCtr="0">
            <a:noAutofit/>
          </a:bodyPr>
          <a:lstStyle>
            <a:lvl1pPr lvl="0" algn="l">
              <a:lnSpc>
                <a:spcPct val="80000"/>
              </a:lnSpc>
              <a:spcBef>
                <a:spcPts val="0"/>
              </a:spcBef>
              <a:spcAft>
                <a:spcPts val="0"/>
              </a:spcAft>
              <a:buSzPts val="1400"/>
              <a:buNone/>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40"/>
        <p:cNvGrpSpPr/>
        <p:nvPr/>
      </p:nvGrpSpPr>
      <p:grpSpPr>
        <a:xfrm>
          <a:off x="0" y="0"/>
          <a:ext cx="0" cy="0"/>
          <a:chOff x="0" y="0"/>
          <a:chExt cx="0" cy="0"/>
        </a:xfrm>
      </p:grpSpPr>
      <p:sp>
        <p:nvSpPr>
          <p:cNvPr id="41" name="Google Shape;41;p20"/>
          <p:cNvSpPr txBox="1">
            <a:spLocks noGrp="1"/>
          </p:cNvSpPr>
          <p:nvPr>
            <p:ph type="title"/>
          </p:nvPr>
        </p:nvSpPr>
        <p:spPr>
          <a:xfrm>
            <a:off x="467544" y="5609"/>
            <a:ext cx="8424167" cy="657613"/>
          </a:xfrm>
          <a:prstGeom prst="rect">
            <a:avLst/>
          </a:prstGeom>
          <a:noFill/>
          <a:ln>
            <a:noFill/>
          </a:ln>
        </p:spPr>
        <p:txBody>
          <a:bodyPr spcFirstLastPara="1" wrap="square" lIns="0" tIns="0" rIns="0" bIns="0" anchor="ctr" anchorCtr="0">
            <a:noAutofit/>
          </a:bodyPr>
          <a:lstStyle>
            <a:lvl1pPr lvl="0" algn="l">
              <a:lnSpc>
                <a:spcPct val="80000"/>
              </a:lnSpc>
              <a:spcBef>
                <a:spcPts val="0"/>
              </a:spcBef>
              <a:spcAft>
                <a:spcPts val="0"/>
              </a:spcAft>
              <a:buSzPts val="1400"/>
              <a:buNone/>
              <a:defRPr>
                <a:latin typeface="Lucida Sans"/>
                <a:ea typeface="Lucida Sans"/>
                <a:cs typeface="Lucida Sans"/>
                <a:sym typeface="Lucida Sans"/>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p:nvPr/>
        </p:nvSpPr>
        <p:spPr>
          <a:xfrm>
            <a:off x="0" y="70556"/>
            <a:ext cx="9142413" cy="578556"/>
          </a:xfrm>
          <a:prstGeom prst="rect">
            <a:avLst/>
          </a:prstGeom>
          <a:solidFill>
            <a:srgbClr val="25252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Arial"/>
              <a:ea typeface="Arial"/>
              <a:cs typeface="Arial"/>
              <a:sym typeface="Arial"/>
            </a:endParaRPr>
          </a:p>
        </p:txBody>
      </p:sp>
      <p:sp>
        <p:nvSpPr>
          <p:cNvPr id="11" name="Google Shape;11;p13"/>
          <p:cNvSpPr txBox="1">
            <a:spLocks noGrp="1"/>
          </p:cNvSpPr>
          <p:nvPr>
            <p:ph type="body" idx="1"/>
          </p:nvPr>
        </p:nvSpPr>
        <p:spPr>
          <a:xfrm>
            <a:off x="467544" y="818444"/>
            <a:ext cx="8420869" cy="5346860"/>
          </a:xfrm>
          <a:prstGeom prst="rect">
            <a:avLst/>
          </a:prstGeom>
          <a:noFill/>
          <a:ln>
            <a:noFill/>
          </a:ln>
        </p:spPr>
        <p:txBody>
          <a:bodyPr spcFirstLastPara="1" wrap="square" lIns="0" tIns="0" rIns="0" bIns="0" anchor="t" anchorCtr="0">
            <a:noAutofit/>
          </a:bodyPr>
          <a:lstStyle>
            <a:lvl1pPr marL="457200" marR="0" lvl="0" indent="-381000" algn="l" rtl="0">
              <a:spcBef>
                <a:spcPts val="480"/>
              </a:spcBef>
              <a:spcAft>
                <a:spcPts val="0"/>
              </a:spcAft>
              <a:buClr>
                <a:srgbClr val="3333AA"/>
              </a:buClr>
              <a:buSzPts val="2400"/>
              <a:buFont typeface="Noto Sans Symbols"/>
              <a:buChar char="▪"/>
              <a:defRPr sz="2400" b="0" i="0" u="none" strike="noStrike" cap="none">
                <a:solidFill>
                  <a:srgbClr val="333333"/>
                </a:solidFill>
                <a:latin typeface="Lucida Sans"/>
                <a:ea typeface="Lucida Sans"/>
                <a:cs typeface="Lucida Sans"/>
                <a:sym typeface="Lucida Sans"/>
              </a:defRPr>
            </a:lvl1pPr>
            <a:lvl2pPr marL="914400" marR="0" lvl="1" indent="-368300" algn="l" rtl="0">
              <a:spcBef>
                <a:spcPts val="440"/>
              </a:spcBef>
              <a:spcAft>
                <a:spcPts val="0"/>
              </a:spcAft>
              <a:buClr>
                <a:srgbClr val="EE6600"/>
              </a:buClr>
              <a:buSzPts val="2200"/>
              <a:buFont typeface="Noto Sans Symbols"/>
              <a:buChar char="▪"/>
              <a:defRPr sz="2200" b="0" i="0" u="none" strike="noStrike" cap="none">
                <a:solidFill>
                  <a:srgbClr val="333333"/>
                </a:solidFill>
                <a:latin typeface="Lucida Sans"/>
                <a:ea typeface="Lucida Sans"/>
                <a:cs typeface="Lucida Sans"/>
                <a:sym typeface="Lucida Sans"/>
              </a:defRPr>
            </a:lvl2pPr>
            <a:lvl3pPr marL="1371600" marR="0" lvl="2" indent="-342900" algn="l" rtl="0">
              <a:spcBef>
                <a:spcPts val="360"/>
              </a:spcBef>
              <a:spcAft>
                <a:spcPts val="0"/>
              </a:spcAft>
              <a:buClr>
                <a:schemeClr val="lt2"/>
              </a:buClr>
              <a:buSzPts val="1800"/>
              <a:buFont typeface="Noto Sans Symbols"/>
              <a:buChar char="▪"/>
              <a:defRPr sz="1800" b="0" i="0" u="none" strike="noStrike" cap="none">
                <a:solidFill>
                  <a:srgbClr val="333333"/>
                </a:solidFill>
                <a:latin typeface="Lucida Sans"/>
                <a:ea typeface="Lucida Sans"/>
                <a:cs typeface="Lucida Sans"/>
                <a:sym typeface="Lucida Sans"/>
              </a:defRPr>
            </a:lvl3pPr>
            <a:lvl4pPr marL="1828800" marR="0" lvl="3" indent="-330200" algn="l" rtl="0">
              <a:spcBef>
                <a:spcPts val="320"/>
              </a:spcBef>
              <a:spcAft>
                <a:spcPts val="0"/>
              </a:spcAft>
              <a:buClr>
                <a:schemeClr val="lt2"/>
              </a:buClr>
              <a:buSzPts val="1600"/>
              <a:buFont typeface="Noto Sans Symbols"/>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lt2"/>
              </a:buClr>
              <a:buSzPts val="1600"/>
              <a:buFont typeface="Noto Sans Symbols"/>
              <a:buChar char="▪"/>
              <a:defRPr sz="16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13"/>
          <p:cNvSpPr txBox="1">
            <a:spLocks noGrp="1"/>
          </p:cNvSpPr>
          <p:nvPr>
            <p:ph type="title"/>
          </p:nvPr>
        </p:nvSpPr>
        <p:spPr>
          <a:xfrm>
            <a:off x="467544" y="5609"/>
            <a:ext cx="8424167" cy="657613"/>
          </a:xfrm>
          <a:prstGeom prst="rect">
            <a:avLst/>
          </a:prstGeom>
          <a:noFill/>
          <a:ln>
            <a:noFill/>
          </a:ln>
        </p:spPr>
        <p:txBody>
          <a:bodyPr spcFirstLastPara="1" wrap="square" lIns="0" tIns="0" rIns="0" bIns="0" anchor="ctr" anchorCtr="0">
            <a:noAutofit/>
          </a:bodyPr>
          <a:lstStyle>
            <a:lvl1pPr marR="0" lvl="0" algn="l" rtl="0">
              <a:lnSpc>
                <a:spcPct val="80000"/>
              </a:lnSpc>
              <a:spcBef>
                <a:spcPts val="0"/>
              </a:spcBef>
              <a:spcAft>
                <a:spcPts val="0"/>
              </a:spcAft>
              <a:buSzPts val="1400"/>
              <a:buNone/>
              <a:defRPr sz="2400" b="1" i="0" u="none" strike="noStrike" cap="none">
                <a:solidFill>
                  <a:srgbClr val="FFFFFF"/>
                </a:solidFill>
                <a:latin typeface="Merriweather Sans"/>
                <a:ea typeface="Merriweather Sans"/>
                <a:cs typeface="Merriweather Sans"/>
                <a:sym typeface="Merriweather Sans"/>
              </a:defRPr>
            </a:lvl1pPr>
            <a:lvl2pPr marR="0" lvl="1" algn="l" rtl="0">
              <a:lnSpc>
                <a:spcPct val="80000"/>
              </a:lnSpc>
              <a:spcBef>
                <a:spcPts val="0"/>
              </a:spcBef>
              <a:spcAft>
                <a:spcPts val="0"/>
              </a:spcAft>
              <a:buSzPts val="1400"/>
              <a:buNone/>
              <a:defRPr sz="3200" b="1" i="0" u="none" strike="noStrike" cap="none">
                <a:solidFill>
                  <a:srgbClr val="3333AA"/>
                </a:solidFill>
                <a:latin typeface="Merriweather Sans"/>
                <a:ea typeface="Merriweather Sans"/>
                <a:cs typeface="Merriweather Sans"/>
                <a:sym typeface="Merriweather Sans"/>
              </a:defRPr>
            </a:lvl2pPr>
            <a:lvl3pPr marR="0" lvl="2" algn="l" rtl="0">
              <a:lnSpc>
                <a:spcPct val="80000"/>
              </a:lnSpc>
              <a:spcBef>
                <a:spcPts val="0"/>
              </a:spcBef>
              <a:spcAft>
                <a:spcPts val="0"/>
              </a:spcAft>
              <a:buSzPts val="1400"/>
              <a:buNone/>
              <a:defRPr sz="3200" b="1" i="0" u="none" strike="noStrike" cap="none">
                <a:solidFill>
                  <a:srgbClr val="3333AA"/>
                </a:solidFill>
                <a:latin typeface="Merriweather Sans"/>
                <a:ea typeface="Merriweather Sans"/>
                <a:cs typeface="Merriweather Sans"/>
                <a:sym typeface="Merriweather Sans"/>
              </a:defRPr>
            </a:lvl3pPr>
            <a:lvl4pPr marR="0" lvl="3" algn="l" rtl="0">
              <a:lnSpc>
                <a:spcPct val="80000"/>
              </a:lnSpc>
              <a:spcBef>
                <a:spcPts val="0"/>
              </a:spcBef>
              <a:spcAft>
                <a:spcPts val="0"/>
              </a:spcAft>
              <a:buSzPts val="1400"/>
              <a:buNone/>
              <a:defRPr sz="3200" b="1" i="0" u="none" strike="noStrike" cap="none">
                <a:solidFill>
                  <a:srgbClr val="3333AA"/>
                </a:solidFill>
                <a:latin typeface="Merriweather Sans"/>
                <a:ea typeface="Merriweather Sans"/>
                <a:cs typeface="Merriweather Sans"/>
                <a:sym typeface="Merriweather Sans"/>
              </a:defRPr>
            </a:lvl4pPr>
            <a:lvl5pPr marR="0" lvl="4" algn="l" rtl="0">
              <a:lnSpc>
                <a:spcPct val="80000"/>
              </a:lnSpc>
              <a:spcBef>
                <a:spcPts val="0"/>
              </a:spcBef>
              <a:spcAft>
                <a:spcPts val="0"/>
              </a:spcAft>
              <a:buSzPts val="1400"/>
              <a:buNone/>
              <a:defRPr sz="3200" b="1" i="0" u="none" strike="noStrike" cap="none">
                <a:solidFill>
                  <a:srgbClr val="3333AA"/>
                </a:solidFill>
                <a:latin typeface="Merriweather Sans"/>
                <a:ea typeface="Merriweather Sans"/>
                <a:cs typeface="Merriweather Sans"/>
                <a:sym typeface="Merriweather Sans"/>
              </a:defRPr>
            </a:lvl5pPr>
            <a:lvl6pPr marR="0" lvl="5" algn="l" rtl="0">
              <a:lnSpc>
                <a:spcPct val="80000"/>
              </a:lnSpc>
              <a:spcBef>
                <a:spcPts val="0"/>
              </a:spcBef>
              <a:spcAft>
                <a:spcPts val="0"/>
              </a:spcAft>
              <a:buSzPts val="1400"/>
              <a:buNone/>
              <a:defRPr sz="3600" b="1" i="0" u="none" strike="noStrike" cap="none">
                <a:solidFill>
                  <a:srgbClr val="3333AA"/>
                </a:solidFill>
                <a:latin typeface="Century Gothic"/>
                <a:ea typeface="Century Gothic"/>
                <a:cs typeface="Century Gothic"/>
                <a:sym typeface="Century Gothic"/>
              </a:defRPr>
            </a:lvl6pPr>
            <a:lvl7pPr marR="0" lvl="6" algn="l" rtl="0">
              <a:lnSpc>
                <a:spcPct val="80000"/>
              </a:lnSpc>
              <a:spcBef>
                <a:spcPts val="0"/>
              </a:spcBef>
              <a:spcAft>
                <a:spcPts val="0"/>
              </a:spcAft>
              <a:buSzPts val="1400"/>
              <a:buNone/>
              <a:defRPr sz="3600" b="1" i="0" u="none" strike="noStrike" cap="none">
                <a:solidFill>
                  <a:srgbClr val="3333AA"/>
                </a:solidFill>
                <a:latin typeface="Century Gothic"/>
                <a:ea typeface="Century Gothic"/>
                <a:cs typeface="Century Gothic"/>
                <a:sym typeface="Century Gothic"/>
              </a:defRPr>
            </a:lvl7pPr>
            <a:lvl8pPr marR="0" lvl="7" algn="l" rtl="0">
              <a:lnSpc>
                <a:spcPct val="80000"/>
              </a:lnSpc>
              <a:spcBef>
                <a:spcPts val="0"/>
              </a:spcBef>
              <a:spcAft>
                <a:spcPts val="0"/>
              </a:spcAft>
              <a:buSzPts val="1400"/>
              <a:buNone/>
              <a:defRPr sz="3600" b="1" i="0" u="none" strike="noStrike" cap="none">
                <a:solidFill>
                  <a:srgbClr val="3333AA"/>
                </a:solidFill>
                <a:latin typeface="Century Gothic"/>
                <a:ea typeface="Century Gothic"/>
                <a:cs typeface="Century Gothic"/>
                <a:sym typeface="Century Gothic"/>
              </a:defRPr>
            </a:lvl8pPr>
            <a:lvl9pPr marR="0" lvl="8" algn="l" rtl="0">
              <a:lnSpc>
                <a:spcPct val="80000"/>
              </a:lnSpc>
              <a:spcBef>
                <a:spcPts val="0"/>
              </a:spcBef>
              <a:spcAft>
                <a:spcPts val="0"/>
              </a:spcAft>
              <a:buSzPts val="1400"/>
              <a:buNone/>
              <a:defRPr sz="3600" b="1" i="0" u="none" strike="noStrike" cap="none">
                <a:solidFill>
                  <a:srgbClr val="3333AA"/>
                </a:solidFill>
                <a:latin typeface="Century Gothic"/>
                <a:ea typeface="Century Gothic"/>
                <a:cs typeface="Century Gothic"/>
                <a:sym typeface="Century Gothic"/>
              </a:defRPr>
            </a:lvl9pPr>
          </a:lstStyle>
          <a:p>
            <a:endParaRPr/>
          </a:p>
        </p:txBody>
      </p:sp>
      <p:pic>
        <p:nvPicPr>
          <p:cNvPr id="13" name="Google Shape;13;p13" descr="Screen Shot 2014-09-02 at 8.25.24 AM.png"/>
          <p:cNvPicPr preferRelativeResize="0"/>
          <p:nvPr/>
        </p:nvPicPr>
        <p:blipFill rotWithShape="1">
          <a:blip r:embed="rId9">
            <a:alphaModFix/>
          </a:blip>
          <a:srcRect b="98161"/>
          <a:stretch/>
        </p:blipFill>
        <p:spPr>
          <a:xfrm>
            <a:off x="-1788" y="-14111"/>
            <a:ext cx="9144000" cy="87359"/>
          </a:xfrm>
          <a:prstGeom prst="rect">
            <a:avLst/>
          </a:prstGeom>
          <a:noFill/>
          <a:ln>
            <a:noFill/>
          </a:ln>
        </p:spPr>
      </p:pic>
      <p:pic>
        <p:nvPicPr>
          <p:cNvPr id="14" name="Google Shape;14;p13" descr="ReadSpeaker - Pioneering Voice Technology."/>
          <p:cNvPicPr preferRelativeResize="0"/>
          <p:nvPr/>
        </p:nvPicPr>
        <p:blipFill rotWithShape="1">
          <a:blip r:embed="rId10">
            <a:alphaModFix/>
          </a:blip>
          <a:srcRect/>
          <a:stretch/>
        </p:blipFill>
        <p:spPr>
          <a:xfrm>
            <a:off x="364432" y="6238289"/>
            <a:ext cx="2439469" cy="48318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1"/>
          <p:cNvSpPr txBox="1">
            <a:spLocks noGrp="1"/>
          </p:cNvSpPr>
          <p:nvPr>
            <p:ph type="title" idx="4294967295"/>
          </p:nvPr>
        </p:nvSpPr>
        <p:spPr>
          <a:xfrm>
            <a:off x="1470025" y="962639"/>
            <a:ext cx="6203950" cy="1463675"/>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4000" dirty="0">
                <a:solidFill>
                  <a:srgbClr val="444464"/>
                </a:solidFill>
                <a:latin typeface="Open Sans"/>
                <a:ea typeface="Open Sans"/>
                <a:cs typeface="Open Sans"/>
                <a:sym typeface="Open Sans"/>
              </a:rPr>
              <a:t>Escuche su contenido</a:t>
            </a:r>
            <a:endParaRPr dirty="0"/>
          </a:p>
        </p:txBody>
      </p:sp>
      <p:sp>
        <p:nvSpPr>
          <p:cNvPr id="48" name="Google Shape;48;p1"/>
          <p:cNvSpPr txBox="1">
            <a:spLocks noGrp="1"/>
          </p:cNvSpPr>
          <p:nvPr>
            <p:ph type="body" idx="4294967295"/>
          </p:nvPr>
        </p:nvSpPr>
        <p:spPr>
          <a:xfrm>
            <a:off x="385762" y="3647768"/>
            <a:ext cx="8372475" cy="783919"/>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SzPts val="2400"/>
              <a:buNone/>
            </a:pPr>
            <a:r>
              <a:rPr lang="es-ES" sz="2400">
                <a:solidFill>
                  <a:srgbClr val="333333"/>
                </a:solidFill>
                <a:latin typeface="Open Sans"/>
                <a:ea typeface="Open Sans"/>
                <a:cs typeface="Open Sans"/>
                <a:sym typeface="Open Sans"/>
              </a:rPr>
              <a:t>Las soluciones de lectura en voz alta de ReadSpeaker dan voz a sus soluciones de aprendizaje.</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0"/>
          <p:cNvSpPr txBox="1">
            <a:spLocks noGrp="1"/>
          </p:cNvSpPr>
          <p:nvPr>
            <p:ph type="title" idx="4294967295"/>
          </p:nvPr>
        </p:nvSpPr>
        <p:spPr>
          <a:xfrm>
            <a:off x="402075" y="129780"/>
            <a:ext cx="8607425" cy="566738"/>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Cómo utilizar la lectura en voz alta de ReadSpeaker (4)</a:t>
            </a:r>
            <a:endParaRPr/>
          </a:p>
        </p:txBody>
      </p:sp>
      <p:sp>
        <p:nvSpPr>
          <p:cNvPr id="119" name="Google Shape;119;p10"/>
          <p:cNvSpPr txBox="1"/>
          <p:nvPr/>
        </p:nvSpPr>
        <p:spPr>
          <a:xfrm>
            <a:off x="326864" y="812782"/>
            <a:ext cx="8420869" cy="2669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3333AA"/>
              </a:buClr>
              <a:buSzPts val="2400"/>
              <a:buFont typeface="Noto Sans Symbols"/>
              <a:buNone/>
            </a:pPr>
            <a:r>
              <a:rPr lang="es-ES" sz="2400" b="1" i="1" u="none" strike="noStrike" cap="none">
                <a:solidFill>
                  <a:srgbClr val="333333"/>
                </a:solidFill>
                <a:latin typeface="Open Sans"/>
                <a:ea typeface="Open Sans"/>
                <a:cs typeface="Open Sans"/>
                <a:sym typeface="Open Sans"/>
              </a:rPr>
              <a:t>¿Cómo funciona?</a:t>
            </a:r>
            <a:endParaRPr/>
          </a:p>
          <a:p>
            <a:pPr marL="0" marR="0" lvl="0" indent="0" algn="l" rtl="0">
              <a:spcBef>
                <a:spcPts val="1680"/>
              </a:spcBef>
              <a:spcAft>
                <a:spcPts val="0"/>
              </a:spcAft>
              <a:buClr>
                <a:srgbClr val="3333AA"/>
              </a:buClr>
              <a:buSzPts val="2400"/>
              <a:buFont typeface="Noto Sans Symbols"/>
              <a:buNone/>
            </a:pPr>
            <a:r>
              <a:rPr lang="es-ES" sz="2400" b="1" i="1" u="none" strike="noStrike" cap="none">
                <a:solidFill>
                  <a:srgbClr val="333333"/>
                </a:solidFill>
                <a:latin typeface="Open Sans"/>
                <a:ea typeface="Open Sans"/>
                <a:cs typeface="Open Sans"/>
                <a:sym typeface="Open Sans"/>
              </a:rPr>
              <a:t>Para escuchar texto seleccionado:</a:t>
            </a:r>
            <a:endParaRPr/>
          </a:p>
          <a:p>
            <a:pPr marL="461963" marR="0" lvl="0" indent="-461963" algn="l" rtl="0">
              <a:spcBef>
                <a:spcPts val="1680"/>
              </a:spcBef>
              <a:spcAft>
                <a:spcPts val="0"/>
              </a:spcAft>
              <a:buClr>
                <a:srgbClr val="444464"/>
              </a:buClr>
              <a:buSzPts val="2400"/>
              <a:buFont typeface="Arial"/>
              <a:buChar char="•"/>
            </a:pPr>
            <a:r>
              <a:rPr lang="es-ES" sz="2400" b="0" i="0" u="none" strike="noStrike" cap="none">
                <a:solidFill>
                  <a:srgbClr val="333333"/>
                </a:solidFill>
                <a:latin typeface="Open Sans"/>
                <a:ea typeface="Open Sans"/>
                <a:cs typeface="Open Sans"/>
                <a:sym typeface="Open Sans"/>
              </a:rPr>
              <a:t>Puede seleccionar una parte del texto para escucharla, pulsar el botón emergente Escuchar situado junto al puntero del ratón o hacer clic en Escuchar en el reproductor webReader. </a:t>
            </a:r>
            <a:endParaRPr/>
          </a:p>
        </p:txBody>
      </p:sp>
      <p:sp>
        <p:nvSpPr>
          <p:cNvPr id="120" name="Google Shape;120;p10"/>
          <p:cNvSpPr txBox="1"/>
          <p:nvPr/>
        </p:nvSpPr>
        <p:spPr>
          <a:xfrm>
            <a:off x="326863" y="3876468"/>
            <a:ext cx="3424512" cy="566739"/>
          </a:xfrm>
          <a:prstGeom prst="rect">
            <a:avLst/>
          </a:prstGeom>
          <a:noFill/>
          <a:ln>
            <a:noFill/>
          </a:ln>
        </p:spPr>
        <p:txBody>
          <a:bodyPr spcFirstLastPara="1" wrap="square" lIns="0" tIns="0" rIns="0" bIns="0" anchor="t" anchorCtr="0">
            <a:noAutofit/>
          </a:bodyPr>
          <a:lstStyle/>
          <a:p>
            <a:pPr marL="461963" marR="0" lvl="0" indent="-461963" algn="l" rtl="0">
              <a:spcBef>
                <a:spcPts val="0"/>
              </a:spcBef>
              <a:spcAft>
                <a:spcPts val="0"/>
              </a:spcAft>
              <a:buClr>
                <a:srgbClr val="444464"/>
              </a:buClr>
              <a:buSzPts val="2400"/>
              <a:buFont typeface="Arial"/>
              <a:buChar char="•"/>
            </a:pPr>
            <a:r>
              <a:rPr lang="es-ES" sz="2400" b="0" i="0" u="none" strike="noStrike" cap="none">
                <a:solidFill>
                  <a:srgbClr val="333333"/>
                </a:solidFill>
                <a:latin typeface="Open Sans"/>
                <a:ea typeface="Open Sans"/>
                <a:cs typeface="Open Sans"/>
                <a:sym typeface="Open Sans"/>
              </a:rPr>
              <a:t>Comandos emergentes:</a:t>
            </a:r>
            <a:endParaRPr/>
          </a:p>
        </p:txBody>
      </p:sp>
      <p:pic>
        <p:nvPicPr>
          <p:cNvPr id="121" name="Google Shape;121;p10" descr="El menú emergente de webReader para el texto seleccionado con las opciones Escuchar, Diccionario y Traducción." title="ES ReadSpeaker webReader 3.8 pop-up menu for selected text.png"/>
          <p:cNvPicPr preferRelativeResize="0"/>
          <p:nvPr/>
        </p:nvPicPr>
        <p:blipFill rotWithShape="1">
          <a:blip r:embed="rId3">
            <a:alphaModFix/>
          </a:blip>
          <a:srcRect t="337" b="347"/>
          <a:stretch/>
        </p:blipFill>
        <p:spPr>
          <a:xfrm>
            <a:off x="3751376" y="3561007"/>
            <a:ext cx="1276528" cy="952633"/>
          </a:xfrm>
          <a:prstGeom prst="rect">
            <a:avLst/>
          </a:prstGeom>
          <a:noFill/>
          <a:ln>
            <a:noFill/>
          </a:ln>
        </p:spPr>
      </p:pic>
      <p:sp>
        <p:nvSpPr>
          <p:cNvPr id="122" name="Google Shape;122;p10"/>
          <p:cNvSpPr txBox="1"/>
          <p:nvPr/>
        </p:nvSpPr>
        <p:spPr>
          <a:xfrm>
            <a:off x="326863" y="5029231"/>
            <a:ext cx="3340569" cy="566739"/>
          </a:xfrm>
          <a:prstGeom prst="rect">
            <a:avLst/>
          </a:prstGeom>
          <a:noFill/>
          <a:ln>
            <a:noFill/>
          </a:ln>
        </p:spPr>
        <p:txBody>
          <a:bodyPr spcFirstLastPara="1" wrap="square" lIns="0" tIns="0" rIns="0" bIns="0" anchor="t" anchorCtr="0">
            <a:noAutofit/>
          </a:bodyPr>
          <a:lstStyle/>
          <a:p>
            <a:pPr marL="461963" marR="0" lvl="0" indent="-461963" algn="l" rtl="0">
              <a:spcBef>
                <a:spcPts val="0"/>
              </a:spcBef>
              <a:spcAft>
                <a:spcPts val="0"/>
              </a:spcAft>
              <a:buClr>
                <a:srgbClr val="444464"/>
              </a:buClr>
              <a:buSzPts val="2400"/>
              <a:buFont typeface="Arial"/>
              <a:buChar char="•"/>
            </a:pPr>
            <a:r>
              <a:rPr lang="es-ES" sz="2400" b="0" i="0" u="none" strike="noStrike" cap="none">
                <a:solidFill>
                  <a:srgbClr val="333333"/>
                </a:solidFill>
                <a:latin typeface="Open Sans"/>
                <a:ea typeface="Open Sans"/>
                <a:cs typeface="Open Sans"/>
                <a:sym typeface="Open Sans"/>
              </a:rPr>
              <a:t>Reproductor webReader: </a:t>
            </a:r>
            <a:r>
              <a:rPr lang="es-ES" sz="2400" b="0" i="0" u="none" strike="noStrike" cap="none">
                <a:solidFill>
                  <a:schemeClr val="dk1"/>
                </a:solidFill>
                <a:latin typeface="Open Sans"/>
                <a:ea typeface="Open Sans"/>
                <a:cs typeface="Open Sans"/>
                <a:sym typeface="Open Sans"/>
              </a:rPr>
              <a:t>  </a:t>
            </a:r>
            <a:endParaRPr/>
          </a:p>
          <a:p>
            <a:pPr marL="342900" marR="0" lvl="0" indent="-190500" algn="l" rtl="0">
              <a:spcBef>
                <a:spcPts val="480"/>
              </a:spcBef>
              <a:spcAft>
                <a:spcPts val="0"/>
              </a:spcAft>
              <a:buClr>
                <a:srgbClr val="3333AA"/>
              </a:buClr>
              <a:buSzPts val="2400"/>
              <a:buFont typeface="Arial"/>
              <a:buNone/>
            </a:pPr>
            <a:endParaRPr sz="2400" b="0" i="0" u="none" strike="noStrike" cap="none">
              <a:solidFill>
                <a:schemeClr val="dk1"/>
              </a:solidFill>
              <a:latin typeface="Open Sans"/>
              <a:ea typeface="Open Sans"/>
              <a:cs typeface="Open Sans"/>
              <a:sym typeface="Open Sans"/>
            </a:endParaRPr>
          </a:p>
          <a:p>
            <a:pPr marL="342900" marR="0" lvl="0" indent="-279400" algn="l" rtl="0">
              <a:spcBef>
                <a:spcPts val="200"/>
              </a:spcBef>
              <a:spcAft>
                <a:spcPts val="0"/>
              </a:spcAft>
              <a:buClr>
                <a:srgbClr val="3333AA"/>
              </a:buClr>
              <a:buSzPts val="1000"/>
              <a:buFont typeface="Arial"/>
              <a:buNone/>
            </a:pPr>
            <a:endParaRPr sz="1000" b="0" i="0" u="none" strike="noStrike" cap="none">
              <a:solidFill>
                <a:schemeClr val="dk1"/>
              </a:solidFill>
              <a:latin typeface="Open Sans"/>
              <a:ea typeface="Open Sans"/>
              <a:cs typeface="Open Sans"/>
              <a:sym typeface="Open Sans"/>
            </a:endParaRPr>
          </a:p>
        </p:txBody>
      </p:sp>
      <p:pic>
        <p:nvPicPr>
          <p:cNvPr id="123" name="Google Shape;123;p10" descr="El botón Escuchar está colapsado" title="ES Listen Button HR.png"/>
          <p:cNvPicPr preferRelativeResize="0"/>
          <p:nvPr/>
        </p:nvPicPr>
        <p:blipFill rotWithShape="1">
          <a:blip r:embed="rId4">
            <a:alphaModFix/>
          </a:blip>
          <a:srcRect t="4693" b="4693"/>
          <a:stretch/>
        </p:blipFill>
        <p:spPr>
          <a:xfrm>
            <a:off x="3727552" y="5029231"/>
            <a:ext cx="1688895" cy="31111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1"/>
          <p:cNvSpPr txBox="1">
            <a:spLocks noGrp="1"/>
          </p:cNvSpPr>
          <p:nvPr>
            <p:ph type="title" idx="4294967295"/>
          </p:nvPr>
        </p:nvSpPr>
        <p:spPr>
          <a:xfrm>
            <a:off x="383458" y="131842"/>
            <a:ext cx="8567738" cy="566738"/>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Cómo utilizar la lectura en voz alta de ReadSpeaker (5)</a:t>
            </a:r>
            <a:endParaRPr/>
          </a:p>
        </p:txBody>
      </p:sp>
      <p:sp>
        <p:nvSpPr>
          <p:cNvPr id="130" name="Google Shape;130;p11"/>
          <p:cNvSpPr txBox="1">
            <a:spLocks noGrp="1"/>
          </p:cNvSpPr>
          <p:nvPr>
            <p:ph type="body" idx="4294967295"/>
          </p:nvPr>
        </p:nvSpPr>
        <p:spPr>
          <a:xfrm>
            <a:off x="462116" y="845347"/>
            <a:ext cx="8559800" cy="1243013"/>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SzPts val="2400"/>
              <a:buNone/>
            </a:pPr>
            <a:r>
              <a:rPr lang="es-ES" sz="2400" b="1">
                <a:latin typeface="Open Sans"/>
                <a:ea typeface="Open Sans"/>
                <a:cs typeface="Open Sans"/>
                <a:sym typeface="Open Sans"/>
              </a:rPr>
              <a:t>¿Cómo funciona?</a:t>
            </a:r>
            <a:endParaRPr/>
          </a:p>
          <a:p>
            <a:pPr marL="0" lvl="0" indent="0" algn="l" rtl="0">
              <a:spcBef>
                <a:spcPts val="480"/>
              </a:spcBef>
              <a:spcAft>
                <a:spcPts val="0"/>
              </a:spcAft>
              <a:buSzPts val="2400"/>
              <a:buNone/>
            </a:pPr>
            <a:r>
              <a:rPr lang="es-ES" sz="2400" b="1" i="1">
                <a:solidFill>
                  <a:schemeClr val="dk1"/>
                </a:solidFill>
                <a:latin typeface="Open Sans"/>
                <a:ea typeface="Open Sans"/>
                <a:cs typeface="Open Sans"/>
                <a:sym typeface="Open Sans"/>
              </a:rPr>
              <a:t>Para escuchar un documento en Contenido con ReadSpeaker docReader:</a:t>
            </a:r>
            <a:endParaRPr/>
          </a:p>
        </p:txBody>
      </p:sp>
      <p:sp>
        <p:nvSpPr>
          <p:cNvPr id="131" name="Google Shape;131;p11"/>
          <p:cNvSpPr txBox="1"/>
          <p:nvPr/>
        </p:nvSpPr>
        <p:spPr>
          <a:xfrm>
            <a:off x="262847" y="2143221"/>
            <a:ext cx="7740612" cy="1243013"/>
          </a:xfrm>
          <a:prstGeom prst="rect">
            <a:avLst/>
          </a:prstGeom>
          <a:noFill/>
          <a:ln>
            <a:noFill/>
          </a:ln>
        </p:spPr>
        <p:txBody>
          <a:bodyPr spcFirstLastPara="1" wrap="square" lIns="0" tIns="0" rIns="0" bIns="0" anchor="t" anchorCtr="0">
            <a:noAutofit/>
          </a:bodyPr>
          <a:lstStyle/>
          <a:p>
            <a:pPr marL="342900" marR="0" lvl="0" indent="-342900" algn="l" rtl="0">
              <a:spcBef>
                <a:spcPts val="0"/>
              </a:spcBef>
              <a:spcAft>
                <a:spcPts val="0"/>
              </a:spcAft>
              <a:buClr>
                <a:srgbClr val="444464"/>
              </a:buClr>
              <a:buSzPts val="2000"/>
              <a:buFont typeface="Arial"/>
              <a:buChar char="•"/>
            </a:pPr>
            <a:r>
              <a:rPr lang="es-ES" sz="2000" b="0" i="0" u="none" strike="noStrike" cap="none">
                <a:solidFill>
                  <a:schemeClr val="dk1"/>
                </a:solidFill>
                <a:latin typeface="Open Sans"/>
                <a:ea typeface="Open Sans"/>
                <a:cs typeface="Open Sans"/>
                <a:sym typeface="Open Sans"/>
              </a:rPr>
              <a:t>Haga clic en el enlace «Abrir con docReader» en el menú desplegable a la derecha del nombre del documento y haga clic en el botón «Abrir con docReader».</a:t>
            </a:r>
            <a:endParaRPr/>
          </a:p>
        </p:txBody>
      </p:sp>
      <p:pic>
        <p:nvPicPr>
          <p:cNvPr id="136" name="Google Shape;136;p11" descr="Botón Abrir con docReader." title="Open with dR with Spanish HR.png"/>
          <p:cNvPicPr preferRelativeResize="0"/>
          <p:nvPr/>
        </p:nvPicPr>
        <p:blipFill>
          <a:blip r:embed="rId3">
            <a:alphaModFix/>
          </a:blip>
          <a:stretch>
            <a:fillRect/>
          </a:stretch>
        </p:blipFill>
        <p:spPr>
          <a:xfrm>
            <a:off x="6741425" y="2846804"/>
            <a:ext cx="1800225" cy="352425"/>
          </a:xfrm>
          <a:prstGeom prst="rect">
            <a:avLst/>
          </a:prstGeom>
          <a:noFill/>
          <a:ln>
            <a:noFill/>
          </a:ln>
        </p:spPr>
      </p:pic>
      <p:sp>
        <p:nvSpPr>
          <p:cNvPr id="132" name="Google Shape;132;p11"/>
          <p:cNvSpPr txBox="1"/>
          <p:nvPr/>
        </p:nvSpPr>
        <p:spPr>
          <a:xfrm>
            <a:off x="262847" y="3349717"/>
            <a:ext cx="7740612" cy="704982"/>
          </a:xfrm>
          <a:prstGeom prst="rect">
            <a:avLst/>
          </a:prstGeom>
          <a:noFill/>
          <a:ln>
            <a:noFill/>
          </a:ln>
        </p:spPr>
        <p:txBody>
          <a:bodyPr spcFirstLastPara="1" wrap="square" lIns="0" tIns="0" rIns="0" bIns="0" anchor="t" anchorCtr="0">
            <a:noAutofit/>
          </a:bodyPr>
          <a:lstStyle/>
          <a:p>
            <a:pPr marL="342900" marR="0" lvl="0" indent="-342900" algn="l" rtl="0">
              <a:spcBef>
                <a:spcPts val="0"/>
              </a:spcBef>
              <a:spcAft>
                <a:spcPts val="0"/>
              </a:spcAft>
              <a:buClr>
                <a:srgbClr val="444464"/>
              </a:buClr>
              <a:buSzPts val="2000"/>
              <a:buFont typeface="Arial"/>
              <a:buChar char="•"/>
            </a:pPr>
            <a:r>
              <a:rPr lang="es-ES" sz="2000" b="0" i="0" u="none" strike="noStrike" cap="none">
                <a:solidFill>
                  <a:schemeClr val="dk1"/>
                </a:solidFill>
                <a:latin typeface="Open Sans"/>
                <a:ea typeface="Open Sans"/>
                <a:cs typeface="Open Sans"/>
                <a:sym typeface="Open Sans"/>
              </a:rPr>
              <a:t>En la vista Nueva experiencia de contenido, haga clic en el altavoz a la derecha de la pantalla. Se abrirá docReader.</a:t>
            </a:r>
            <a:endParaRPr/>
          </a:p>
        </p:txBody>
      </p:sp>
      <p:pic>
        <p:nvPicPr>
          <p:cNvPr id="133" name="Google Shape;133;p11" descr="altavoz"/>
          <p:cNvPicPr preferRelativeResize="0"/>
          <p:nvPr/>
        </p:nvPicPr>
        <p:blipFill rotWithShape="1">
          <a:blip r:embed="rId4">
            <a:alphaModFix/>
          </a:blip>
          <a:srcRect/>
          <a:stretch/>
        </p:blipFill>
        <p:spPr>
          <a:xfrm>
            <a:off x="8043632" y="3482187"/>
            <a:ext cx="492845" cy="440041"/>
          </a:xfrm>
          <a:prstGeom prst="rect">
            <a:avLst/>
          </a:prstGeom>
          <a:noFill/>
          <a:ln>
            <a:noFill/>
          </a:ln>
        </p:spPr>
      </p:pic>
      <p:sp>
        <p:nvSpPr>
          <p:cNvPr id="134" name="Google Shape;134;p11"/>
          <p:cNvSpPr txBox="1"/>
          <p:nvPr/>
        </p:nvSpPr>
        <p:spPr>
          <a:xfrm>
            <a:off x="262847" y="4306747"/>
            <a:ext cx="6377426" cy="704982"/>
          </a:xfrm>
          <a:prstGeom prst="rect">
            <a:avLst/>
          </a:prstGeom>
          <a:noFill/>
          <a:ln>
            <a:noFill/>
          </a:ln>
        </p:spPr>
        <p:txBody>
          <a:bodyPr spcFirstLastPara="1" wrap="square" lIns="0" tIns="0" rIns="0" bIns="0" anchor="t" anchorCtr="0">
            <a:noAutofit/>
          </a:bodyPr>
          <a:lstStyle/>
          <a:p>
            <a:pPr marL="342900" marR="0" lvl="0" indent="-342900" algn="l" rtl="0">
              <a:spcBef>
                <a:spcPts val="0"/>
              </a:spcBef>
              <a:spcAft>
                <a:spcPts val="0"/>
              </a:spcAft>
              <a:buClr>
                <a:srgbClr val="444464"/>
              </a:buClr>
              <a:buSzPts val="2000"/>
              <a:buFont typeface="Arial"/>
              <a:buChar char="•"/>
            </a:pPr>
            <a:r>
              <a:rPr lang="es-ES" sz="2000" b="0" i="0" u="none" strike="noStrike" cap="none">
                <a:solidFill>
                  <a:schemeClr val="dk1"/>
                </a:solidFill>
                <a:latin typeface="Open Sans"/>
                <a:ea typeface="Open Sans"/>
                <a:cs typeface="Open Sans"/>
                <a:sym typeface="Open Sans"/>
              </a:rPr>
              <a:t>En la vista Nueva experiencia de aprendizaje, haga clic en el icono de los auriculares y las palabras «Abrir docReader», que abrirá docReader.</a:t>
            </a:r>
            <a:endParaRPr/>
          </a:p>
        </p:txBody>
      </p:sp>
      <p:pic>
        <p:nvPicPr>
          <p:cNvPr id="135" name="Google Shape;135;p11" descr="Botón Abrir con docReader con auriculares." title="Open dR ES.png"/>
          <p:cNvPicPr preferRelativeResize="0"/>
          <p:nvPr/>
        </p:nvPicPr>
        <p:blipFill>
          <a:blip r:embed="rId5">
            <a:alphaModFix/>
          </a:blip>
          <a:stretch>
            <a:fillRect/>
          </a:stretch>
        </p:blipFill>
        <p:spPr>
          <a:xfrm>
            <a:off x="6741425" y="4579579"/>
            <a:ext cx="1476375" cy="3238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2"/>
          <p:cNvSpPr txBox="1">
            <a:spLocks noGrp="1"/>
          </p:cNvSpPr>
          <p:nvPr>
            <p:ph type="title" idx="4294967295"/>
          </p:nvPr>
        </p:nvSpPr>
        <p:spPr>
          <a:xfrm>
            <a:off x="383458" y="131842"/>
            <a:ext cx="8567738" cy="566738"/>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Cómo utilizar la lectura en voz alta de ReadSpeaker (6)</a:t>
            </a:r>
            <a:endParaRPr/>
          </a:p>
        </p:txBody>
      </p:sp>
      <p:sp>
        <p:nvSpPr>
          <p:cNvPr id="143" name="Google Shape;143;p12"/>
          <p:cNvSpPr txBox="1">
            <a:spLocks noGrp="1"/>
          </p:cNvSpPr>
          <p:nvPr>
            <p:ph type="body" idx="4294967295"/>
          </p:nvPr>
        </p:nvSpPr>
        <p:spPr>
          <a:xfrm>
            <a:off x="462116" y="845347"/>
            <a:ext cx="8559800" cy="1243013"/>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SzPts val="2400"/>
              <a:buNone/>
            </a:pPr>
            <a:r>
              <a:rPr lang="es-ES" sz="2400" b="1">
                <a:latin typeface="Open Sans"/>
                <a:ea typeface="Open Sans"/>
                <a:cs typeface="Open Sans"/>
                <a:sym typeface="Open Sans"/>
              </a:rPr>
              <a:t>¿Cómo funciona?</a:t>
            </a:r>
            <a:endParaRPr/>
          </a:p>
          <a:p>
            <a:pPr marL="0" lvl="0" indent="0" algn="l" rtl="0">
              <a:spcBef>
                <a:spcPts val="480"/>
              </a:spcBef>
              <a:spcAft>
                <a:spcPts val="0"/>
              </a:spcAft>
              <a:buSzPts val="2400"/>
              <a:buNone/>
            </a:pPr>
            <a:r>
              <a:rPr lang="es-ES" sz="2400" b="1" i="1">
                <a:solidFill>
                  <a:schemeClr val="dk1"/>
                </a:solidFill>
                <a:latin typeface="Open Sans"/>
                <a:ea typeface="Open Sans"/>
                <a:cs typeface="Open Sans"/>
                <a:sym typeface="Open Sans"/>
              </a:rPr>
              <a:t>Para escuchar un documento en Contenido con ReadSpeaker docReader:</a:t>
            </a:r>
            <a:endParaRPr/>
          </a:p>
        </p:txBody>
      </p:sp>
      <p:sp>
        <p:nvSpPr>
          <p:cNvPr id="144" name="Google Shape;144;p12"/>
          <p:cNvSpPr txBox="1"/>
          <p:nvPr/>
        </p:nvSpPr>
        <p:spPr>
          <a:xfrm>
            <a:off x="369125" y="2049547"/>
            <a:ext cx="7144652" cy="875612"/>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3333AA"/>
              </a:buClr>
              <a:buSzPts val="1200"/>
              <a:buFont typeface="Noto Sans Symbols"/>
              <a:buNone/>
            </a:pPr>
            <a:endParaRPr sz="1200" b="0" i="0" u="none" strike="noStrike" cap="none">
              <a:solidFill>
                <a:schemeClr val="dk1"/>
              </a:solidFill>
              <a:latin typeface="Open Sans"/>
              <a:ea typeface="Open Sans"/>
              <a:cs typeface="Open Sans"/>
              <a:sym typeface="Open Sans"/>
            </a:endParaRPr>
          </a:p>
          <a:p>
            <a:pPr marL="342900" marR="0" lvl="0" indent="-342900" algn="l" rtl="0">
              <a:spcBef>
                <a:spcPts val="0"/>
              </a:spcBef>
              <a:spcAft>
                <a:spcPts val="0"/>
              </a:spcAft>
              <a:buClr>
                <a:srgbClr val="F67C4D"/>
              </a:buClr>
              <a:buSzPts val="2000"/>
              <a:buFont typeface="Arial"/>
              <a:buChar char="•"/>
            </a:pPr>
            <a:r>
              <a:rPr lang="es-ES" sz="2000" b="0" i="0" u="none" strike="noStrike" cap="none">
                <a:solidFill>
                  <a:schemeClr val="dk1"/>
                </a:solidFill>
                <a:latin typeface="Open Sans"/>
                <a:ea typeface="Open Sans"/>
                <a:cs typeface="Open Sans"/>
                <a:sym typeface="Open Sans"/>
              </a:rPr>
              <a:t>Haga clic en el botón Escuchar de ReadSpeaker docReader para escuchar la página seleccionada.</a:t>
            </a:r>
            <a:endParaRPr/>
          </a:p>
        </p:txBody>
      </p:sp>
      <p:pic>
        <p:nvPicPr>
          <p:cNvPr id="145" name="Google Shape;145;p12" descr="El botón Escuchar de docReader." title="ES dR Listen Button HR.png"/>
          <p:cNvPicPr preferRelativeResize="0"/>
          <p:nvPr/>
        </p:nvPicPr>
        <p:blipFill rotWithShape="1">
          <a:blip r:embed="rId3">
            <a:alphaModFix/>
          </a:blip>
          <a:srcRect t="2088" b="2088"/>
          <a:stretch/>
        </p:blipFill>
        <p:spPr>
          <a:xfrm>
            <a:off x="743705" y="2925159"/>
            <a:ext cx="1046779" cy="407836"/>
          </a:xfrm>
          <a:prstGeom prst="rect">
            <a:avLst/>
          </a:prstGeom>
          <a:noFill/>
          <a:ln>
            <a:noFill/>
          </a:ln>
        </p:spPr>
      </p:pic>
      <p:sp>
        <p:nvSpPr>
          <p:cNvPr id="146" name="Google Shape;146;p12"/>
          <p:cNvSpPr txBox="1"/>
          <p:nvPr/>
        </p:nvSpPr>
        <p:spPr>
          <a:xfrm>
            <a:off x="369125" y="3525765"/>
            <a:ext cx="6699223" cy="707168"/>
          </a:xfrm>
          <a:prstGeom prst="rect">
            <a:avLst/>
          </a:prstGeom>
          <a:noFill/>
          <a:ln>
            <a:noFill/>
          </a:ln>
        </p:spPr>
        <p:txBody>
          <a:bodyPr spcFirstLastPara="1" wrap="square" lIns="0" tIns="0" rIns="0" bIns="0" anchor="t" anchorCtr="0">
            <a:noAutofit/>
          </a:bodyPr>
          <a:lstStyle/>
          <a:p>
            <a:pPr marL="342900" marR="0" lvl="0" indent="-342900" algn="l" rtl="0">
              <a:spcBef>
                <a:spcPts val="0"/>
              </a:spcBef>
              <a:spcAft>
                <a:spcPts val="0"/>
              </a:spcAft>
              <a:buClr>
                <a:srgbClr val="F67C4D"/>
              </a:buClr>
              <a:buSzPts val="2000"/>
              <a:buFont typeface="Arial"/>
              <a:buChar char="•"/>
            </a:pPr>
            <a:r>
              <a:rPr lang="es-ES" sz="2000" b="0" i="0" u="none" strike="noStrike" cap="none">
                <a:solidFill>
                  <a:schemeClr val="dk1"/>
                </a:solidFill>
                <a:latin typeface="Open Sans"/>
                <a:ea typeface="Open Sans"/>
                <a:cs typeface="Open Sans"/>
                <a:sym typeface="Open Sans"/>
              </a:rPr>
              <a:t>Haga clic en Expandir la barra de herramientas para acceder a la barra de herramientas inferior.</a:t>
            </a:r>
            <a:endParaRPr/>
          </a:p>
        </p:txBody>
      </p:sp>
      <p:pic>
        <p:nvPicPr>
          <p:cNvPr id="149" name="Google Shape;149;p12" descr="El botón Expandir la barra de herramientas" title="dR Expand Toolbar ES HR.png"/>
          <p:cNvPicPr preferRelativeResize="0"/>
          <p:nvPr/>
        </p:nvPicPr>
        <p:blipFill>
          <a:blip r:embed="rId4">
            <a:alphaModFix/>
          </a:blip>
          <a:stretch>
            <a:fillRect/>
          </a:stretch>
        </p:blipFill>
        <p:spPr>
          <a:xfrm>
            <a:off x="743699" y="4266257"/>
            <a:ext cx="2419350" cy="352425"/>
          </a:xfrm>
          <a:prstGeom prst="rect">
            <a:avLst/>
          </a:prstGeom>
          <a:noFill/>
          <a:ln>
            <a:noFill/>
          </a:ln>
        </p:spPr>
      </p:pic>
      <p:sp>
        <p:nvSpPr>
          <p:cNvPr id="147" name="Google Shape;147;p12"/>
          <p:cNvSpPr txBox="1"/>
          <p:nvPr/>
        </p:nvSpPr>
        <p:spPr>
          <a:xfrm>
            <a:off x="383458" y="4651988"/>
            <a:ext cx="6727888" cy="742844"/>
          </a:xfrm>
          <a:prstGeom prst="rect">
            <a:avLst/>
          </a:prstGeom>
          <a:noFill/>
          <a:ln>
            <a:noFill/>
          </a:ln>
        </p:spPr>
        <p:txBody>
          <a:bodyPr spcFirstLastPara="1" wrap="square" lIns="0" tIns="0" rIns="0" bIns="0" anchor="t" anchorCtr="0">
            <a:noAutofit/>
          </a:bodyPr>
          <a:lstStyle/>
          <a:p>
            <a:pPr marL="342900" marR="0" lvl="0" indent="-342900" algn="l" rtl="0">
              <a:spcBef>
                <a:spcPts val="0"/>
              </a:spcBef>
              <a:spcAft>
                <a:spcPts val="0"/>
              </a:spcAft>
              <a:buClr>
                <a:srgbClr val="F67C4D"/>
              </a:buClr>
              <a:buSzPts val="2000"/>
              <a:buFont typeface="Arial"/>
              <a:buChar char="•"/>
            </a:pPr>
            <a:r>
              <a:rPr lang="es-ES" sz="2000" b="0" i="0" u="none" strike="noStrike" cap="none">
                <a:solidFill>
                  <a:schemeClr val="dk1"/>
                </a:solidFill>
                <a:latin typeface="Open Sans"/>
                <a:ea typeface="Open Sans"/>
                <a:cs typeface="Open Sans"/>
                <a:sym typeface="Open Sans"/>
              </a:rPr>
              <a:t>Haga clic en el botón Ayuda de ReadSpeaker docReader para acceder a un amplio manual de usuario de docReader.   </a:t>
            </a:r>
            <a:endParaRPr/>
          </a:p>
          <a:p>
            <a:pPr marL="342900" marR="0" lvl="0" indent="-228600" algn="l" rtl="0">
              <a:spcBef>
                <a:spcPts val="0"/>
              </a:spcBef>
              <a:spcAft>
                <a:spcPts val="0"/>
              </a:spcAft>
              <a:buClr>
                <a:srgbClr val="3333AA"/>
              </a:buClr>
              <a:buSzPts val="1800"/>
              <a:buFont typeface="Noto Sans Symbols"/>
              <a:buNone/>
            </a:pPr>
            <a:endParaRPr sz="1800" b="0" i="0" u="none" strike="noStrike" cap="none">
              <a:solidFill>
                <a:schemeClr val="dk1"/>
              </a:solidFill>
              <a:latin typeface="Open Sans"/>
              <a:ea typeface="Open Sans"/>
              <a:cs typeface="Open Sans"/>
              <a:sym typeface="Open Sans"/>
            </a:endParaRPr>
          </a:p>
        </p:txBody>
      </p:sp>
      <p:pic>
        <p:nvPicPr>
          <p:cNvPr id="148" name="Google Shape;148;p12" descr="Botón de ayuda de docReader que tiene un signo de interrogación dentro de un círculo."/>
          <p:cNvPicPr preferRelativeResize="0"/>
          <p:nvPr/>
        </p:nvPicPr>
        <p:blipFill rotWithShape="1">
          <a:blip r:embed="rId5">
            <a:alphaModFix/>
          </a:blip>
          <a:srcRect/>
          <a:stretch/>
        </p:blipFill>
        <p:spPr>
          <a:xfrm>
            <a:off x="743705" y="5643624"/>
            <a:ext cx="700819" cy="603483"/>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2"/>
          <p:cNvSpPr txBox="1">
            <a:spLocks noGrp="1"/>
          </p:cNvSpPr>
          <p:nvPr>
            <p:ph type="title" idx="4294967295"/>
          </p:nvPr>
        </p:nvSpPr>
        <p:spPr>
          <a:xfrm>
            <a:off x="491919" y="292230"/>
            <a:ext cx="8424863" cy="566738"/>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Objetivos de la sesión</a:t>
            </a:r>
            <a:endParaRPr/>
          </a:p>
        </p:txBody>
      </p:sp>
      <p:sp>
        <p:nvSpPr>
          <p:cNvPr id="54" name="Google Shape;54;p2"/>
          <p:cNvSpPr txBox="1">
            <a:spLocks noGrp="1"/>
          </p:cNvSpPr>
          <p:nvPr>
            <p:ph type="body" idx="4294967295"/>
          </p:nvPr>
        </p:nvSpPr>
        <p:spPr>
          <a:xfrm>
            <a:off x="496682" y="1031235"/>
            <a:ext cx="8420100" cy="53467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SzPts val="2400"/>
              <a:buNone/>
            </a:pPr>
            <a:r>
              <a:rPr lang="es-ES" sz="2400">
                <a:latin typeface="Open Sans"/>
                <a:ea typeface="Open Sans"/>
                <a:cs typeface="Open Sans"/>
                <a:sym typeface="Open Sans"/>
              </a:rPr>
              <a:t>Después de esta sesión, podrá:</a:t>
            </a:r>
            <a:endParaRPr/>
          </a:p>
          <a:p>
            <a:pPr marL="461963" lvl="0" indent="-461963" algn="l" rtl="0">
              <a:spcBef>
                <a:spcPts val="1680"/>
              </a:spcBef>
              <a:spcAft>
                <a:spcPts val="0"/>
              </a:spcAft>
              <a:buSzPts val="2400"/>
              <a:buFont typeface="Arial"/>
              <a:buChar char="•"/>
            </a:pPr>
            <a:r>
              <a:rPr lang="es-ES" sz="2400">
                <a:latin typeface="Open Sans"/>
                <a:ea typeface="Open Sans"/>
                <a:cs typeface="Open Sans"/>
                <a:sym typeface="Open Sans"/>
              </a:rPr>
              <a:t>Explicar por qué los alumnos pueden preferir utilizar la tecnología de lectura en voz alta. </a:t>
            </a:r>
            <a:endParaRPr/>
          </a:p>
          <a:p>
            <a:pPr marL="461963" lvl="0" indent="-461963" algn="l" rtl="0">
              <a:spcBef>
                <a:spcPts val="1680"/>
              </a:spcBef>
              <a:spcAft>
                <a:spcPts val="0"/>
              </a:spcAft>
              <a:buSzPts val="2400"/>
              <a:buFont typeface="Arial"/>
              <a:buChar char="•"/>
            </a:pPr>
            <a:r>
              <a:rPr lang="es-ES" sz="2400">
                <a:latin typeface="Open Sans"/>
                <a:ea typeface="Open Sans"/>
                <a:cs typeface="Open Sans"/>
                <a:sym typeface="Open Sans"/>
              </a:rPr>
              <a:t>Informar a los alumnos de cómo utilizar el botón Escuchar de ReadSpeaker en Brightspace.</a:t>
            </a:r>
            <a:endParaRPr/>
          </a:p>
          <a:p>
            <a:pPr marL="461963" lvl="0" indent="-461963" algn="l" rtl="0">
              <a:spcBef>
                <a:spcPts val="1680"/>
              </a:spcBef>
              <a:spcAft>
                <a:spcPts val="0"/>
              </a:spcAft>
              <a:buSzPts val="2400"/>
              <a:buFont typeface="Arial"/>
              <a:buChar char="•"/>
            </a:pPr>
            <a:r>
              <a:rPr lang="es-ES" sz="2400">
                <a:latin typeface="Open Sans"/>
                <a:ea typeface="Open Sans"/>
                <a:cs typeface="Open Sans"/>
                <a:sym typeface="Open Sans"/>
              </a:rPr>
              <a:t>Elaborar un plan eficaz para informar a sus alumnos sobre la variedad de usos de esta tecnología en su entorno de aprendizaje.</a:t>
            </a:r>
            <a:endParaRPr/>
          </a:p>
          <a:p>
            <a:pPr marL="342900" lvl="0" indent="-228600" algn="l" rtl="0">
              <a:spcBef>
                <a:spcPts val="1560"/>
              </a:spcBef>
              <a:spcAft>
                <a:spcPts val="0"/>
              </a:spcAft>
              <a:buSzPts val="1800"/>
              <a:buNone/>
            </a:pPr>
            <a:endParaRPr sz="1800">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3"/>
          <p:cNvSpPr txBox="1">
            <a:spLocks noGrp="1"/>
          </p:cNvSpPr>
          <p:nvPr>
            <p:ph type="title" idx="4294967295"/>
          </p:nvPr>
        </p:nvSpPr>
        <p:spPr>
          <a:xfrm>
            <a:off x="452282" y="222916"/>
            <a:ext cx="8424863" cy="569913"/>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Ventajas de ReadSpeaker (1)</a:t>
            </a:r>
            <a:r>
              <a:rPr lang="es-ES" sz="3200">
                <a:latin typeface="Raleway"/>
                <a:ea typeface="Raleway"/>
                <a:cs typeface="Raleway"/>
                <a:sym typeface="Raleway"/>
              </a:rPr>
              <a:t> (Diapositiva 1)</a:t>
            </a:r>
            <a:endParaRPr/>
          </a:p>
        </p:txBody>
      </p:sp>
      <p:sp>
        <p:nvSpPr>
          <p:cNvPr id="61" name="Google Shape;61;p3"/>
          <p:cNvSpPr txBox="1">
            <a:spLocks noGrp="1"/>
          </p:cNvSpPr>
          <p:nvPr>
            <p:ph type="body" idx="4294967295"/>
          </p:nvPr>
        </p:nvSpPr>
        <p:spPr>
          <a:xfrm>
            <a:off x="452282" y="998313"/>
            <a:ext cx="8308975" cy="5243512"/>
          </a:xfrm>
          <a:prstGeom prst="rect">
            <a:avLst/>
          </a:prstGeom>
          <a:noFill/>
          <a:ln>
            <a:noFill/>
          </a:ln>
        </p:spPr>
        <p:txBody>
          <a:bodyPr spcFirstLastPara="1" wrap="square" lIns="0" tIns="0" rIns="0" bIns="0" anchor="t" anchorCtr="0">
            <a:noAutofit/>
          </a:bodyPr>
          <a:lstStyle/>
          <a:p>
            <a:pPr marL="461963" lvl="0" indent="-461963" algn="l" rtl="0">
              <a:spcBef>
                <a:spcPts val="0"/>
              </a:spcBef>
              <a:spcAft>
                <a:spcPts val="0"/>
              </a:spcAft>
              <a:buSzPts val="2300"/>
              <a:buFont typeface="Arial"/>
              <a:buChar char="•"/>
            </a:pPr>
            <a:r>
              <a:rPr lang="es-ES" sz="2300">
                <a:solidFill>
                  <a:srgbClr val="333333"/>
                </a:solidFill>
                <a:latin typeface="Open Sans"/>
                <a:ea typeface="Open Sans"/>
                <a:cs typeface="Open Sans"/>
                <a:sym typeface="Open Sans"/>
              </a:rPr>
              <a:t>Acceso desde cualquier dispositivo conectado a Internet y navegador</a:t>
            </a:r>
            <a:endParaRPr/>
          </a:p>
          <a:p>
            <a:pPr marL="461963" lvl="0" indent="-461963" algn="l" rtl="0">
              <a:spcBef>
                <a:spcPts val="1660"/>
              </a:spcBef>
              <a:spcAft>
                <a:spcPts val="0"/>
              </a:spcAft>
              <a:buSzPts val="2300"/>
              <a:buFont typeface="Arial"/>
              <a:buChar char="•"/>
            </a:pPr>
            <a:r>
              <a:rPr lang="es-ES" sz="2300">
                <a:latin typeface="Open Sans"/>
                <a:ea typeface="Open Sans"/>
                <a:cs typeface="Open Sans"/>
                <a:sym typeface="Open Sans"/>
              </a:rPr>
              <a:t>Implantación única y completa añadiendo un número de cuenta y solicitando la activación a D2L. </a:t>
            </a:r>
            <a:endParaRPr/>
          </a:p>
          <a:p>
            <a:pPr marL="461963" lvl="0" indent="-461963" algn="l" rtl="0">
              <a:spcBef>
                <a:spcPts val="1660"/>
              </a:spcBef>
              <a:spcAft>
                <a:spcPts val="0"/>
              </a:spcAft>
              <a:buSzPts val="2300"/>
              <a:buFont typeface="Arial"/>
              <a:buChar char="•"/>
            </a:pPr>
            <a:r>
              <a:rPr lang="es-ES" sz="2300">
                <a:latin typeface="Open Sans"/>
                <a:ea typeface="Open Sans"/>
                <a:cs typeface="Open Sans"/>
                <a:sym typeface="Open Sans"/>
              </a:rPr>
              <a:t>D2L - Plataforma LMS de Brightspace para una experiencia de aprendizaje fácil y sin complicaciones</a:t>
            </a:r>
            <a:endParaRPr/>
          </a:p>
          <a:p>
            <a:pPr marL="461963" lvl="0" indent="-461963" algn="l" rtl="0">
              <a:spcBef>
                <a:spcPts val="1660"/>
              </a:spcBef>
              <a:spcAft>
                <a:spcPts val="0"/>
              </a:spcAft>
              <a:buSzPts val="2300"/>
              <a:buFont typeface="Arial"/>
              <a:buChar char="•"/>
            </a:pPr>
            <a:r>
              <a:rPr lang="es-ES" sz="2300">
                <a:solidFill>
                  <a:srgbClr val="333333"/>
                </a:solidFill>
                <a:latin typeface="Open Sans"/>
                <a:ea typeface="Open Sans"/>
                <a:cs typeface="Open Sans"/>
                <a:sym typeface="Open Sans"/>
              </a:rPr>
              <a:t>Lectura de contenido HTML en D2L: Contenido, Cuestionarios, Buzón y temas y cadenas de mensajes de Debates con ReadSpeaker webReader</a:t>
            </a:r>
            <a:endParaRPr/>
          </a:p>
          <a:p>
            <a:pPr marL="461963" lvl="0" indent="-461963" algn="l" rtl="0">
              <a:spcBef>
                <a:spcPts val="1660"/>
              </a:spcBef>
              <a:spcAft>
                <a:spcPts val="0"/>
              </a:spcAft>
              <a:buSzPts val="2300"/>
              <a:buFont typeface="Arial"/>
              <a:buChar char="•"/>
            </a:pPr>
            <a:r>
              <a:rPr lang="es-ES" sz="2300">
                <a:solidFill>
                  <a:srgbClr val="333333"/>
                </a:solidFill>
                <a:latin typeface="Open Sans"/>
                <a:ea typeface="Open Sans"/>
                <a:cs typeface="Open Sans"/>
                <a:sym typeface="Open Sans"/>
              </a:rPr>
              <a:t>Lectura de documentos con ReadSpeaker docReader.</a:t>
            </a:r>
            <a:endParaRPr/>
          </a:p>
          <a:p>
            <a:pPr marL="0" lvl="0" indent="0" algn="l" rtl="0">
              <a:spcBef>
                <a:spcPts val="1440"/>
              </a:spcBef>
              <a:spcAft>
                <a:spcPts val="0"/>
              </a:spcAft>
              <a:buSzPts val="1200"/>
              <a:buNone/>
            </a:pPr>
            <a:endParaRPr sz="1200">
              <a:latin typeface="Open Sans"/>
              <a:ea typeface="Open Sans"/>
              <a:cs typeface="Open Sans"/>
              <a:sym typeface="Open San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4"/>
          <p:cNvSpPr txBox="1">
            <a:spLocks noGrp="1"/>
          </p:cNvSpPr>
          <p:nvPr>
            <p:ph type="title" idx="4294967295"/>
          </p:nvPr>
        </p:nvSpPr>
        <p:spPr>
          <a:xfrm>
            <a:off x="522514" y="192016"/>
            <a:ext cx="8424863" cy="569913"/>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Ventajas de ReadSpeaker (Diapositiva 2)</a:t>
            </a:r>
            <a:endParaRPr/>
          </a:p>
        </p:txBody>
      </p:sp>
      <p:sp>
        <p:nvSpPr>
          <p:cNvPr id="68" name="Google Shape;68;p4"/>
          <p:cNvSpPr txBox="1">
            <a:spLocks noGrp="1"/>
          </p:cNvSpPr>
          <p:nvPr>
            <p:ph type="body" idx="4294967295"/>
          </p:nvPr>
        </p:nvSpPr>
        <p:spPr>
          <a:xfrm>
            <a:off x="522514" y="1137515"/>
            <a:ext cx="8308975" cy="5243512"/>
          </a:xfrm>
          <a:prstGeom prst="rect">
            <a:avLst/>
          </a:prstGeom>
          <a:noFill/>
          <a:ln>
            <a:noFill/>
          </a:ln>
        </p:spPr>
        <p:txBody>
          <a:bodyPr spcFirstLastPara="1" wrap="square" lIns="0" tIns="0" rIns="0" bIns="0" anchor="t" anchorCtr="0">
            <a:noAutofit/>
          </a:bodyPr>
          <a:lstStyle/>
          <a:p>
            <a:pPr marL="461963" lvl="0" indent="-461963" algn="l" rtl="0">
              <a:spcBef>
                <a:spcPts val="0"/>
              </a:spcBef>
              <a:spcAft>
                <a:spcPts val="0"/>
              </a:spcAft>
              <a:buSzPts val="2400"/>
              <a:buFont typeface="Arial"/>
              <a:buChar char="•"/>
            </a:pPr>
            <a:r>
              <a:rPr lang="es-ES" sz="2400">
                <a:latin typeface="Open Sans"/>
                <a:ea typeface="Open Sans"/>
                <a:cs typeface="Open Sans"/>
                <a:sym typeface="Open Sans"/>
              </a:rPr>
              <a:t>Lectura de otras áreas en D2L, como calificaciones, rúbricas, etc., con la extensión ReadSpeaker TextAid.</a:t>
            </a:r>
            <a:endParaRPr/>
          </a:p>
          <a:p>
            <a:pPr marL="461963" lvl="0" indent="-461963" algn="l" rtl="0">
              <a:spcBef>
                <a:spcPts val="1680"/>
              </a:spcBef>
              <a:spcAft>
                <a:spcPts val="0"/>
              </a:spcAft>
              <a:buSzPts val="2400"/>
              <a:buFont typeface="Arial"/>
              <a:buChar char="•"/>
            </a:pPr>
            <a:r>
              <a:rPr lang="es-ES">
                <a:latin typeface="Open Sans"/>
                <a:ea typeface="Open Sans"/>
                <a:cs typeface="Open Sans"/>
                <a:sym typeface="Open Sans"/>
              </a:rPr>
              <a:t>Posibilidad de activar y desactivar la funcionalidad por curso con el Administración de cursos y Herramientas de la organización.</a:t>
            </a:r>
            <a:endParaRPr/>
          </a:p>
          <a:p>
            <a:pPr marL="461963" lvl="0" indent="-461963" algn="l" rtl="0">
              <a:spcBef>
                <a:spcPts val="1680"/>
              </a:spcBef>
              <a:spcAft>
                <a:spcPts val="0"/>
              </a:spcAft>
              <a:buSzPts val="2400"/>
              <a:buFont typeface="Arial"/>
              <a:buChar char="•"/>
            </a:pPr>
            <a:r>
              <a:rPr lang="es-ES" sz="2400">
                <a:solidFill>
                  <a:srgbClr val="333333"/>
                </a:solidFill>
                <a:latin typeface="Open Sans"/>
                <a:ea typeface="Open Sans"/>
                <a:cs typeface="Open Sans"/>
                <a:sym typeface="Open Sans"/>
              </a:rPr>
              <a:t>Cada vez que usted o un docente modifiquen el contenido del curso, el audio reflejará estos cambios de forma automática e instantánea.</a:t>
            </a:r>
            <a:endParaRPr/>
          </a:p>
          <a:p>
            <a:pPr marL="0" lvl="0" indent="0" algn="l" rtl="0">
              <a:spcBef>
                <a:spcPts val="1440"/>
              </a:spcBef>
              <a:spcAft>
                <a:spcPts val="0"/>
              </a:spcAft>
              <a:buSzPts val="1200"/>
              <a:buNone/>
            </a:pPr>
            <a:endParaRPr sz="1200">
              <a:latin typeface="Open Sans"/>
              <a:ea typeface="Open Sans"/>
              <a:cs typeface="Open Sans"/>
              <a:sym typeface="Open San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5"/>
          <p:cNvSpPr txBox="1">
            <a:spLocks noGrp="1"/>
          </p:cNvSpPr>
          <p:nvPr>
            <p:ph type="title" idx="4294967295"/>
          </p:nvPr>
        </p:nvSpPr>
        <p:spPr>
          <a:xfrm>
            <a:off x="558140" y="204717"/>
            <a:ext cx="8424863" cy="647061"/>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Ventajas de ReadSpeaker (Diapositiva 3)</a:t>
            </a:r>
            <a:endParaRPr/>
          </a:p>
        </p:txBody>
      </p:sp>
      <p:sp>
        <p:nvSpPr>
          <p:cNvPr id="75" name="Google Shape;75;p5"/>
          <p:cNvSpPr txBox="1">
            <a:spLocks noGrp="1"/>
          </p:cNvSpPr>
          <p:nvPr>
            <p:ph type="body" idx="4294967295"/>
          </p:nvPr>
        </p:nvSpPr>
        <p:spPr>
          <a:xfrm>
            <a:off x="558140" y="989131"/>
            <a:ext cx="8308975" cy="5243512"/>
          </a:xfrm>
          <a:prstGeom prst="rect">
            <a:avLst/>
          </a:prstGeom>
          <a:noFill/>
          <a:ln>
            <a:noFill/>
          </a:ln>
        </p:spPr>
        <p:txBody>
          <a:bodyPr spcFirstLastPara="1" wrap="square" lIns="0" tIns="0" rIns="0" bIns="0" anchor="t" anchorCtr="0">
            <a:noAutofit/>
          </a:bodyPr>
          <a:lstStyle/>
          <a:p>
            <a:pPr marL="461963" lvl="0" indent="-461963" algn="l" rtl="0">
              <a:spcBef>
                <a:spcPts val="0"/>
              </a:spcBef>
              <a:spcAft>
                <a:spcPts val="0"/>
              </a:spcAft>
              <a:buSzPts val="2200"/>
              <a:buFont typeface="Arial"/>
              <a:buChar char="•"/>
            </a:pPr>
            <a:r>
              <a:rPr lang="es-ES" sz="2200">
                <a:solidFill>
                  <a:srgbClr val="333333"/>
                </a:solidFill>
                <a:latin typeface="Open Sans"/>
                <a:ea typeface="Open Sans"/>
                <a:cs typeface="Open Sans"/>
                <a:sym typeface="Open Sans"/>
              </a:rPr>
              <a:t>Escucha sin conexión con la funcionalidad de descarga en mp3 si la institución educativa tiene esta opción disponible.</a:t>
            </a:r>
            <a:endParaRPr/>
          </a:p>
          <a:p>
            <a:pPr marL="461963" lvl="0" indent="-461963" algn="l" rtl="0">
              <a:spcBef>
                <a:spcPts val="1640"/>
              </a:spcBef>
              <a:spcAft>
                <a:spcPts val="0"/>
              </a:spcAft>
              <a:buSzPts val="2200"/>
              <a:buFont typeface="Arial"/>
              <a:buChar char="•"/>
            </a:pPr>
            <a:r>
              <a:rPr lang="es-ES" sz="2200">
                <a:solidFill>
                  <a:srgbClr val="333333"/>
                </a:solidFill>
                <a:latin typeface="Open Sans"/>
                <a:ea typeface="Open Sans"/>
                <a:cs typeface="Open Sans"/>
                <a:sym typeface="Open Sans"/>
              </a:rPr>
              <a:t>Las funciones de Visibilidad de texto mejorada, Modo texto y Máscara de página ayudan a los lectores distraídos.</a:t>
            </a:r>
            <a:endParaRPr/>
          </a:p>
          <a:p>
            <a:pPr marL="461963" lvl="0" indent="-461963" algn="l" rtl="0">
              <a:spcBef>
                <a:spcPts val="1640"/>
              </a:spcBef>
              <a:spcAft>
                <a:spcPts val="0"/>
              </a:spcAft>
              <a:buSzPts val="2200"/>
              <a:buFont typeface="Arial"/>
              <a:buChar char="•"/>
            </a:pPr>
            <a:r>
              <a:rPr lang="es-ES" sz="2200">
                <a:solidFill>
                  <a:srgbClr val="333333"/>
                </a:solidFill>
                <a:latin typeface="Open Sans"/>
                <a:ea typeface="Open Sans"/>
                <a:cs typeface="Open Sans"/>
                <a:sym typeface="Open Sans"/>
              </a:rPr>
              <a:t>Puede personalizar los ajustes, incluyendo tipo de fuente, tamaño de fuente, colores de fondo/texto, espaciado entre caracteres y colores del efecto resaltado. También puede seleccionar los colores para el área visible y la máscara de Máscara de página.</a:t>
            </a:r>
            <a:endParaRPr/>
          </a:p>
          <a:p>
            <a:pPr marL="461963" lvl="0" indent="-461963" algn="l" rtl="0">
              <a:spcBef>
                <a:spcPts val="1640"/>
              </a:spcBef>
              <a:spcAft>
                <a:spcPts val="0"/>
              </a:spcAft>
              <a:buSzPts val="2200"/>
              <a:buFont typeface="Arial"/>
              <a:buChar char="•"/>
            </a:pPr>
            <a:r>
              <a:rPr lang="es-ES" sz="2200">
                <a:solidFill>
                  <a:srgbClr val="333333"/>
                </a:solidFill>
                <a:latin typeface="Open Sans"/>
                <a:ea typeface="Open Sans"/>
                <a:cs typeface="Open Sans"/>
                <a:sym typeface="Open Sans"/>
              </a:rPr>
              <a:t>El equipo de soporte de ReadSpeaker está a su disposición para resolver sus dudas o preguntas durante y después de la implantación.</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6"/>
          <p:cNvSpPr txBox="1">
            <a:spLocks noGrp="1"/>
          </p:cNvSpPr>
          <p:nvPr>
            <p:ph type="title" idx="4294967295"/>
          </p:nvPr>
        </p:nvSpPr>
        <p:spPr>
          <a:xfrm>
            <a:off x="261938" y="122830"/>
            <a:ext cx="8882062" cy="738188"/>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2800">
                <a:solidFill>
                  <a:srgbClr val="444464"/>
                </a:solidFill>
                <a:latin typeface="Raleway"/>
                <a:ea typeface="Raleway"/>
                <a:cs typeface="Raleway"/>
                <a:sym typeface="Raleway"/>
              </a:rPr>
              <a:t>Ventajas específicas de la presentación de contenido en formato bimodal</a:t>
            </a:r>
            <a:endParaRPr/>
          </a:p>
        </p:txBody>
      </p:sp>
      <p:sp>
        <p:nvSpPr>
          <p:cNvPr id="82" name="Google Shape;82;p6"/>
          <p:cNvSpPr txBox="1">
            <a:spLocks noGrp="1"/>
          </p:cNvSpPr>
          <p:nvPr>
            <p:ph type="body" idx="4294967295"/>
          </p:nvPr>
        </p:nvSpPr>
        <p:spPr>
          <a:xfrm>
            <a:off x="417512" y="1133475"/>
            <a:ext cx="8308975" cy="4591050"/>
          </a:xfrm>
          <a:prstGeom prst="rect">
            <a:avLst/>
          </a:prstGeom>
          <a:noFill/>
          <a:ln>
            <a:noFill/>
          </a:ln>
        </p:spPr>
        <p:txBody>
          <a:bodyPr spcFirstLastPara="1" wrap="square" lIns="0" tIns="0" rIns="0" bIns="0" anchor="t" anchorCtr="0">
            <a:noAutofit/>
          </a:bodyPr>
          <a:lstStyle/>
          <a:p>
            <a:pPr marL="461963" lvl="0" indent="-461963" algn="l" rtl="0">
              <a:spcBef>
                <a:spcPts val="0"/>
              </a:spcBef>
              <a:spcAft>
                <a:spcPts val="0"/>
              </a:spcAft>
              <a:buSzPts val="2400"/>
              <a:buFont typeface="Arial"/>
              <a:buChar char="•"/>
            </a:pPr>
            <a:r>
              <a:rPr lang="es-ES" sz="2400">
                <a:latin typeface="Open Sans"/>
                <a:ea typeface="Open Sans"/>
                <a:cs typeface="Open Sans"/>
                <a:sym typeface="Open Sans"/>
              </a:rPr>
              <a:t>Mejora de las competencias de reconocimiento de palabras y de vocabulario</a:t>
            </a:r>
            <a:endParaRPr/>
          </a:p>
          <a:p>
            <a:pPr marL="461963" lvl="0" indent="-461963" algn="l" rtl="0">
              <a:spcBef>
                <a:spcPts val="1680"/>
              </a:spcBef>
              <a:spcAft>
                <a:spcPts val="0"/>
              </a:spcAft>
              <a:buSzPts val="2400"/>
              <a:buFont typeface="Arial"/>
              <a:buChar char="•"/>
            </a:pPr>
            <a:r>
              <a:rPr lang="es-ES" sz="2400">
                <a:latin typeface="Open Sans"/>
                <a:ea typeface="Open Sans"/>
                <a:cs typeface="Open Sans"/>
                <a:sym typeface="Open Sans"/>
              </a:rPr>
              <a:t>Mejora de la comprensión lectora, la fluidez, la precisión y la concentración.</a:t>
            </a:r>
            <a:endParaRPr/>
          </a:p>
          <a:p>
            <a:pPr marL="461963" lvl="0" indent="-461963" algn="l" rtl="0">
              <a:spcBef>
                <a:spcPts val="1680"/>
              </a:spcBef>
              <a:spcAft>
                <a:spcPts val="0"/>
              </a:spcAft>
              <a:buSzPts val="2400"/>
              <a:buFont typeface="Arial"/>
              <a:buChar char="•"/>
            </a:pPr>
            <a:r>
              <a:rPr lang="es-ES" sz="2400">
                <a:latin typeface="Open Sans"/>
                <a:ea typeface="Open Sans"/>
                <a:cs typeface="Open Sans"/>
                <a:sym typeface="Open Sans"/>
              </a:rPr>
              <a:t>Mejora de la retención de información y del aprendizaje/memoria</a:t>
            </a:r>
            <a:endParaRPr/>
          </a:p>
          <a:p>
            <a:pPr marL="461963" lvl="0" indent="-461963" algn="l" rtl="0">
              <a:spcBef>
                <a:spcPts val="1680"/>
              </a:spcBef>
              <a:spcAft>
                <a:spcPts val="0"/>
              </a:spcAft>
              <a:buSzPts val="2400"/>
              <a:buFont typeface="Arial"/>
              <a:buChar char="•"/>
            </a:pPr>
            <a:r>
              <a:rPr lang="es-ES" sz="2400">
                <a:latin typeface="Open Sans"/>
                <a:ea typeface="Open Sans"/>
                <a:cs typeface="Open Sans"/>
                <a:sym typeface="Open Sans"/>
              </a:rPr>
              <a:t>Aumento de la motivación y actitud más positiva hacia la lectura</a:t>
            </a:r>
            <a:endParaRPr/>
          </a:p>
          <a:p>
            <a:pPr marL="461963" lvl="0" indent="-461963" algn="l" rtl="0">
              <a:spcBef>
                <a:spcPts val="1680"/>
              </a:spcBef>
              <a:spcAft>
                <a:spcPts val="0"/>
              </a:spcAft>
              <a:buSzPts val="2400"/>
              <a:buFont typeface="Arial"/>
              <a:buChar char="•"/>
            </a:pPr>
            <a:r>
              <a:rPr lang="es-ES" sz="2400">
                <a:latin typeface="Open Sans"/>
                <a:ea typeface="Open Sans"/>
                <a:cs typeface="Open Sans"/>
                <a:sym typeface="Open Sans"/>
              </a:rPr>
              <a:t>Aumento de la confianza en la lectura y del rendimiento percibido</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7"/>
          <p:cNvSpPr txBox="1">
            <a:spLocks noGrp="1"/>
          </p:cNvSpPr>
          <p:nvPr>
            <p:ph type="title" idx="4294967295"/>
          </p:nvPr>
        </p:nvSpPr>
        <p:spPr>
          <a:xfrm>
            <a:off x="485775" y="154235"/>
            <a:ext cx="8658225" cy="544513"/>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Cómo utilizar la lectura en voz alta de ReadSpeaker (1)</a:t>
            </a:r>
            <a:endParaRPr/>
          </a:p>
        </p:txBody>
      </p:sp>
      <p:sp>
        <p:nvSpPr>
          <p:cNvPr id="89" name="Google Shape;89;p7"/>
          <p:cNvSpPr txBox="1">
            <a:spLocks noGrp="1"/>
          </p:cNvSpPr>
          <p:nvPr>
            <p:ph type="body" idx="4294967295"/>
          </p:nvPr>
        </p:nvSpPr>
        <p:spPr>
          <a:xfrm>
            <a:off x="485775" y="839496"/>
            <a:ext cx="8420100" cy="1166286"/>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SzPts val="2400"/>
              <a:buNone/>
            </a:pPr>
            <a:r>
              <a:rPr lang="es-ES" sz="2400" b="1" i="1">
                <a:solidFill>
                  <a:srgbClr val="333333"/>
                </a:solidFill>
                <a:latin typeface="Open Sans"/>
                <a:ea typeface="Open Sans"/>
                <a:cs typeface="Open Sans"/>
                <a:sym typeface="Open Sans"/>
              </a:rPr>
              <a:t>¿Cómo funciona?</a:t>
            </a:r>
            <a:endParaRPr/>
          </a:p>
          <a:p>
            <a:pPr marL="0" lvl="0" indent="0" algn="l" rtl="0">
              <a:spcBef>
                <a:spcPts val="1680"/>
              </a:spcBef>
              <a:spcAft>
                <a:spcPts val="0"/>
              </a:spcAft>
              <a:buSzPts val="2400"/>
              <a:buNone/>
            </a:pPr>
            <a:r>
              <a:rPr lang="es-ES" sz="2400" b="1" i="1">
                <a:solidFill>
                  <a:srgbClr val="333333"/>
                </a:solidFill>
                <a:latin typeface="Open Sans"/>
                <a:ea typeface="Open Sans"/>
                <a:cs typeface="Open Sans"/>
                <a:sym typeface="Open Sans"/>
              </a:rPr>
              <a:t>Para escuchar el contenido de una página:</a:t>
            </a:r>
            <a:endParaRPr/>
          </a:p>
        </p:txBody>
      </p:sp>
      <p:sp>
        <p:nvSpPr>
          <p:cNvPr id="90" name="Google Shape;90;p7"/>
          <p:cNvSpPr txBox="1"/>
          <p:nvPr/>
        </p:nvSpPr>
        <p:spPr>
          <a:xfrm>
            <a:off x="485775" y="1830590"/>
            <a:ext cx="8420869" cy="559432"/>
          </a:xfrm>
          <a:prstGeom prst="rect">
            <a:avLst/>
          </a:prstGeom>
          <a:noFill/>
          <a:ln>
            <a:noFill/>
          </a:ln>
        </p:spPr>
        <p:txBody>
          <a:bodyPr spcFirstLastPara="1" wrap="square" lIns="0" tIns="0" rIns="0" bIns="0" anchor="t" anchorCtr="0">
            <a:noAutofit/>
          </a:bodyPr>
          <a:lstStyle/>
          <a:p>
            <a:pPr marL="461963" marR="0" lvl="0" indent="-461963" algn="l" rtl="0">
              <a:spcBef>
                <a:spcPts val="0"/>
              </a:spcBef>
              <a:spcAft>
                <a:spcPts val="0"/>
              </a:spcAft>
              <a:buClr>
                <a:srgbClr val="444464"/>
              </a:buClr>
              <a:buSzPts val="2400"/>
              <a:buFont typeface="Arial"/>
              <a:buChar char="•"/>
            </a:pPr>
            <a:r>
              <a:rPr lang="es-ES" sz="2400" b="0" i="0" u="none" strike="noStrike" cap="none">
                <a:solidFill>
                  <a:srgbClr val="333333"/>
                </a:solidFill>
                <a:latin typeface="Open Sans"/>
                <a:ea typeface="Open Sans"/>
                <a:cs typeface="Open Sans"/>
                <a:sym typeface="Open Sans"/>
              </a:rPr>
              <a:t>Haga clic en el botón Escuchar para oír la lectura del material:</a:t>
            </a:r>
            <a:endParaRPr/>
          </a:p>
        </p:txBody>
      </p:sp>
      <p:pic>
        <p:nvPicPr>
          <p:cNvPr id="91" name="Google Shape;91;p7" descr="El botón Escuchar está colapsado" title="ES Listen Button HR.png"/>
          <p:cNvPicPr preferRelativeResize="0"/>
          <p:nvPr/>
        </p:nvPicPr>
        <p:blipFill rotWithShape="1">
          <a:blip r:embed="rId3">
            <a:alphaModFix/>
          </a:blip>
          <a:srcRect t="4693" b="4693"/>
          <a:stretch/>
        </p:blipFill>
        <p:spPr>
          <a:xfrm>
            <a:off x="963105" y="2661374"/>
            <a:ext cx="1688895" cy="311112"/>
          </a:xfrm>
          <a:prstGeom prst="rect">
            <a:avLst/>
          </a:prstGeom>
          <a:noFill/>
          <a:ln>
            <a:noFill/>
          </a:ln>
        </p:spPr>
      </p:pic>
      <p:sp>
        <p:nvSpPr>
          <p:cNvPr id="92" name="Google Shape;92;p7"/>
          <p:cNvSpPr txBox="1"/>
          <p:nvPr/>
        </p:nvSpPr>
        <p:spPr>
          <a:xfrm>
            <a:off x="485006" y="3243839"/>
            <a:ext cx="8420869" cy="1080004"/>
          </a:xfrm>
          <a:prstGeom prst="rect">
            <a:avLst/>
          </a:prstGeom>
          <a:noFill/>
          <a:ln>
            <a:noFill/>
          </a:ln>
        </p:spPr>
        <p:txBody>
          <a:bodyPr spcFirstLastPara="1" wrap="square" lIns="0" tIns="0" rIns="0" bIns="0" anchor="t" anchorCtr="0">
            <a:noAutofit/>
          </a:bodyPr>
          <a:lstStyle/>
          <a:p>
            <a:pPr marL="461963" marR="0" lvl="0" indent="-461963" algn="l" rtl="0">
              <a:spcBef>
                <a:spcPts val="0"/>
              </a:spcBef>
              <a:spcAft>
                <a:spcPts val="0"/>
              </a:spcAft>
              <a:buClr>
                <a:srgbClr val="444464"/>
              </a:buClr>
              <a:buSzPts val="2400"/>
              <a:buFont typeface="Arial"/>
              <a:buChar char="•"/>
            </a:pPr>
            <a:r>
              <a:rPr lang="es-ES" sz="2400" b="0" i="0" u="none" strike="noStrike" cap="none">
                <a:solidFill>
                  <a:srgbClr val="333333"/>
                </a:solidFill>
                <a:latin typeface="Open Sans"/>
                <a:ea typeface="Open Sans"/>
                <a:cs typeface="Open Sans"/>
                <a:sym typeface="Open Sans"/>
              </a:rPr>
              <a:t>A medida que descienda por la página, el reproductor se desplazará con usted.  Puede utilizar la barra deslizante de la parte superior para situar el reproductor en el lugar de la página que desee. </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8"/>
          <p:cNvSpPr txBox="1">
            <a:spLocks noGrp="1"/>
          </p:cNvSpPr>
          <p:nvPr>
            <p:ph type="title" idx="4294967295"/>
          </p:nvPr>
        </p:nvSpPr>
        <p:spPr>
          <a:xfrm>
            <a:off x="485775" y="154235"/>
            <a:ext cx="8658225" cy="544513"/>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Cómo utilizar la lectura en voz alta de ReadSpeaker (2)</a:t>
            </a:r>
            <a:endParaRPr/>
          </a:p>
        </p:txBody>
      </p:sp>
      <p:sp>
        <p:nvSpPr>
          <p:cNvPr id="99" name="Google Shape;99;p8"/>
          <p:cNvSpPr txBox="1">
            <a:spLocks noGrp="1"/>
          </p:cNvSpPr>
          <p:nvPr>
            <p:ph type="body" idx="4294967295"/>
          </p:nvPr>
        </p:nvSpPr>
        <p:spPr>
          <a:xfrm>
            <a:off x="485775" y="839496"/>
            <a:ext cx="8420100" cy="1166286"/>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SzPts val="2400"/>
              <a:buNone/>
            </a:pPr>
            <a:r>
              <a:rPr lang="es-ES" sz="2400" b="1" i="1">
                <a:solidFill>
                  <a:srgbClr val="333333"/>
                </a:solidFill>
                <a:latin typeface="Open Sans"/>
                <a:ea typeface="Open Sans"/>
                <a:cs typeface="Open Sans"/>
                <a:sym typeface="Open Sans"/>
              </a:rPr>
              <a:t>¿Cómo funciona?</a:t>
            </a:r>
            <a:endParaRPr/>
          </a:p>
          <a:p>
            <a:pPr marL="0" lvl="0" indent="0" algn="l" rtl="0">
              <a:spcBef>
                <a:spcPts val="1680"/>
              </a:spcBef>
              <a:spcAft>
                <a:spcPts val="0"/>
              </a:spcAft>
              <a:buSzPts val="2400"/>
              <a:buNone/>
            </a:pPr>
            <a:r>
              <a:rPr lang="es-ES" sz="2400" b="1" i="1">
                <a:solidFill>
                  <a:srgbClr val="333333"/>
                </a:solidFill>
                <a:latin typeface="Open Sans"/>
                <a:ea typeface="Open Sans"/>
                <a:cs typeface="Open Sans"/>
                <a:sym typeface="Open Sans"/>
              </a:rPr>
              <a:t>Para escuchar el contenido de una página:</a:t>
            </a:r>
            <a:endParaRPr/>
          </a:p>
        </p:txBody>
      </p:sp>
      <p:sp>
        <p:nvSpPr>
          <p:cNvPr id="100" name="Google Shape;100;p8"/>
          <p:cNvSpPr txBox="1"/>
          <p:nvPr/>
        </p:nvSpPr>
        <p:spPr>
          <a:xfrm>
            <a:off x="485775" y="2005782"/>
            <a:ext cx="8343593" cy="559433"/>
          </a:xfrm>
          <a:prstGeom prst="rect">
            <a:avLst/>
          </a:prstGeom>
          <a:noFill/>
          <a:ln>
            <a:noFill/>
          </a:ln>
        </p:spPr>
        <p:txBody>
          <a:bodyPr spcFirstLastPara="1" wrap="square" lIns="0" tIns="0" rIns="0" bIns="0" anchor="t" anchorCtr="0">
            <a:noAutofit/>
          </a:bodyPr>
          <a:lstStyle/>
          <a:p>
            <a:pPr marL="461963" marR="0" lvl="0" indent="-461963" algn="l" rtl="0">
              <a:spcBef>
                <a:spcPts val="0"/>
              </a:spcBef>
              <a:spcAft>
                <a:spcPts val="0"/>
              </a:spcAft>
              <a:buClr>
                <a:srgbClr val="444464"/>
              </a:buClr>
              <a:buSzPts val="2400"/>
              <a:buFont typeface="Arial"/>
              <a:buChar char="•"/>
            </a:pPr>
            <a:r>
              <a:rPr lang="es-ES" sz="2400" b="0" i="0" u="none" strike="noStrike" cap="none">
                <a:solidFill>
                  <a:srgbClr val="333333"/>
                </a:solidFill>
                <a:latin typeface="Open Sans"/>
                <a:ea typeface="Open Sans"/>
                <a:cs typeface="Open Sans"/>
                <a:sym typeface="Open Sans"/>
              </a:rPr>
              <a:t>El reproductor se expande y usted puede utilizar cualquier herramienta: </a:t>
            </a:r>
            <a:endParaRPr/>
          </a:p>
        </p:txBody>
      </p:sp>
      <p:pic>
        <p:nvPicPr>
          <p:cNvPr id="101" name="Google Shape;101;p8" descr="El reproductor y el menú de ReadSpeaker webReader desplegados. El reproductor tiene botones para manejar la reproducción, el volumen, la velocidad de lectura, y para cerrarlo. El menú tiene las opciones ajustes, voz de lectura, clic y escuchar, visibilidad de texto mejorada, lectura de formularios (si se compró), modo texto, máscara de página, descargar mp3 y ayuda. También se muestra el menú emergente para texto seleccionado con las opciones Escuchar, Diccionario y traducción. Se proporciona una explicación textual para cada botón."/>
          <p:cNvPicPr preferRelativeResize="0"/>
          <p:nvPr/>
        </p:nvPicPr>
        <p:blipFill rotWithShape="1">
          <a:blip r:embed="rId3">
            <a:alphaModFix/>
          </a:blip>
          <a:srcRect t="4858" b="6007"/>
          <a:stretch/>
        </p:blipFill>
        <p:spPr>
          <a:xfrm>
            <a:off x="637587" y="2796869"/>
            <a:ext cx="5767070" cy="331660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9"/>
          <p:cNvSpPr txBox="1">
            <a:spLocks noGrp="1"/>
          </p:cNvSpPr>
          <p:nvPr>
            <p:ph type="title" idx="4294967295"/>
          </p:nvPr>
        </p:nvSpPr>
        <p:spPr>
          <a:xfrm>
            <a:off x="468313" y="72614"/>
            <a:ext cx="8675687" cy="657225"/>
          </a:xfrm>
          <a:prstGeom prst="rect">
            <a:avLst/>
          </a:prstGeom>
          <a:noFill/>
          <a:ln>
            <a:noFill/>
          </a:ln>
        </p:spPr>
        <p:txBody>
          <a:bodyPr spcFirstLastPara="1" wrap="square" lIns="0" tIns="0" rIns="0" bIns="0" anchor="ctr" anchorCtr="0">
            <a:noAutofit/>
          </a:bodyPr>
          <a:lstStyle/>
          <a:p>
            <a:pPr marL="0" lvl="0" indent="0" algn="l" rtl="0">
              <a:lnSpc>
                <a:spcPct val="80000"/>
              </a:lnSpc>
              <a:spcBef>
                <a:spcPts val="0"/>
              </a:spcBef>
              <a:spcAft>
                <a:spcPts val="0"/>
              </a:spcAft>
              <a:buNone/>
            </a:pPr>
            <a:r>
              <a:rPr lang="es-ES" sz="3200">
                <a:solidFill>
                  <a:srgbClr val="444464"/>
                </a:solidFill>
                <a:latin typeface="Raleway"/>
                <a:ea typeface="Raleway"/>
                <a:cs typeface="Raleway"/>
                <a:sym typeface="Raleway"/>
              </a:rPr>
              <a:t>Cómo utilizar la lectura en voz alta de ReadSpeaker (3)</a:t>
            </a:r>
            <a:endParaRPr/>
          </a:p>
        </p:txBody>
      </p:sp>
      <p:sp>
        <p:nvSpPr>
          <p:cNvPr id="108" name="Google Shape;108;p9"/>
          <p:cNvSpPr txBox="1">
            <a:spLocks noGrp="1"/>
          </p:cNvSpPr>
          <p:nvPr>
            <p:ph type="body" idx="4294967295"/>
          </p:nvPr>
        </p:nvSpPr>
        <p:spPr>
          <a:xfrm>
            <a:off x="0" y="868161"/>
            <a:ext cx="4040188" cy="639763"/>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SzPts val="2400"/>
              <a:buNone/>
            </a:pPr>
            <a:r>
              <a:rPr lang="es-ES" sz="2400" b="1">
                <a:solidFill>
                  <a:srgbClr val="444464"/>
                </a:solidFill>
                <a:latin typeface="Open Sans"/>
                <a:ea typeface="Open Sans"/>
                <a:cs typeface="Open Sans"/>
                <a:sym typeface="Open Sans"/>
              </a:rPr>
              <a:t>Barra de herramientas superior</a:t>
            </a:r>
            <a:endParaRPr/>
          </a:p>
        </p:txBody>
      </p:sp>
      <p:sp>
        <p:nvSpPr>
          <p:cNvPr id="109" name="Google Shape;109;p9"/>
          <p:cNvSpPr txBox="1">
            <a:spLocks noGrp="1"/>
          </p:cNvSpPr>
          <p:nvPr>
            <p:ph type="body" idx="4294967295"/>
          </p:nvPr>
        </p:nvSpPr>
        <p:spPr>
          <a:xfrm>
            <a:off x="351402" y="1703023"/>
            <a:ext cx="4040188" cy="2991917"/>
          </a:xfrm>
          <a:prstGeom prst="rect">
            <a:avLst/>
          </a:prstGeom>
          <a:noFill/>
          <a:ln>
            <a:noFill/>
          </a:ln>
        </p:spPr>
        <p:txBody>
          <a:bodyPr spcFirstLastPara="1" wrap="square" lIns="0" tIns="0" rIns="0" bIns="0" anchor="t" anchorCtr="0">
            <a:noAutofit/>
          </a:bodyPr>
          <a:lstStyle/>
          <a:p>
            <a:pPr marL="461963" lvl="1" indent="-461963" algn="l" rtl="0">
              <a:lnSpc>
                <a:spcPct val="90000"/>
              </a:lnSpc>
              <a:spcBef>
                <a:spcPts val="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Escuchar</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Pausar/reanudar la lectura</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Parar la lectura</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Atrasar 5 segundos</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Adelantar 5 segundos</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Ajustar el volumen </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Velocidad de lectura</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Cerrar el reproductor </a:t>
            </a:r>
            <a:endParaRPr/>
          </a:p>
        </p:txBody>
      </p:sp>
      <p:sp>
        <p:nvSpPr>
          <p:cNvPr id="110" name="Google Shape;110;p9"/>
          <p:cNvSpPr txBox="1">
            <a:spLocks noGrp="1"/>
          </p:cNvSpPr>
          <p:nvPr>
            <p:ph type="body" idx="4294967295"/>
          </p:nvPr>
        </p:nvSpPr>
        <p:spPr>
          <a:xfrm>
            <a:off x="4572000" y="858304"/>
            <a:ext cx="4041775" cy="639763"/>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SzPts val="2400"/>
              <a:buNone/>
            </a:pPr>
            <a:r>
              <a:rPr lang="es-ES" sz="2400" b="1">
                <a:solidFill>
                  <a:srgbClr val="444464"/>
                </a:solidFill>
                <a:latin typeface="Open Sans"/>
                <a:ea typeface="Open Sans"/>
                <a:cs typeface="Open Sans"/>
                <a:sym typeface="Open Sans"/>
              </a:rPr>
              <a:t>Barra de herramientas inferior</a:t>
            </a:r>
            <a:endParaRPr/>
          </a:p>
        </p:txBody>
      </p:sp>
      <p:sp>
        <p:nvSpPr>
          <p:cNvPr id="111" name="Google Shape;111;p9"/>
          <p:cNvSpPr txBox="1">
            <a:spLocks noGrp="1"/>
          </p:cNvSpPr>
          <p:nvPr>
            <p:ph type="body" idx="4294967295"/>
          </p:nvPr>
        </p:nvSpPr>
        <p:spPr>
          <a:xfrm>
            <a:off x="4572000" y="1703023"/>
            <a:ext cx="4317080" cy="3332162"/>
          </a:xfrm>
          <a:prstGeom prst="rect">
            <a:avLst/>
          </a:prstGeom>
          <a:noFill/>
          <a:ln>
            <a:noFill/>
          </a:ln>
        </p:spPr>
        <p:txBody>
          <a:bodyPr spcFirstLastPara="1" wrap="square" lIns="0" tIns="0" rIns="0" bIns="0" anchor="t" anchorCtr="0">
            <a:noAutofit/>
          </a:bodyPr>
          <a:lstStyle/>
          <a:p>
            <a:pPr marL="461963" lvl="1" indent="-461963" algn="l" rtl="0">
              <a:lnSpc>
                <a:spcPct val="90000"/>
              </a:lnSpc>
              <a:spcBef>
                <a:spcPts val="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Personalizar los ajustes</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Cambiar las voces (si está disponible)</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Clic y escuchar</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Visibilidad de texto mejorada</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Modo texto</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Máscara de página</a:t>
            </a:r>
            <a:endParaRPr/>
          </a:p>
          <a:p>
            <a:pPr marL="461963" lvl="1" indent="-461963" algn="l" rtl="0">
              <a:lnSpc>
                <a:spcPct val="90000"/>
              </a:lnSpc>
              <a:spcBef>
                <a:spcPts val="450"/>
              </a:spcBef>
              <a:spcAft>
                <a:spcPts val="0"/>
              </a:spcAft>
              <a:buClr>
                <a:srgbClr val="444464"/>
              </a:buClr>
              <a:buSzPts val="2000"/>
              <a:buFont typeface="Arial"/>
              <a:buChar char="•"/>
            </a:pPr>
            <a:r>
              <a:rPr lang="es-ES" sz="2000">
                <a:solidFill>
                  <a:srgbClr val="333333"/>
                </a:solidFill>
                <a:latin typeface="Open Sans"/>
                <a:ea typeface="Open Sans"/>
                <a:cs typeface="Open Sans"/>
                <a:sym typeface="Open Sans"/>
              </a:rPr>
              <a:t>Ayuda</a:t>
            </a:r>
            <a:endParaRPr/>
          </a:p>
        </p:txBody>
      </p:sp>
      <p:sp>
        <p:nvSpPr>
          <p:cNvPr id="112" name="Google Shape;112;p9"/>
          <p:cNvSpPr txBox="1"/>
          <p:nvPr/>
        </p:nvSpPr>
        <p:spPr>
          <a:xfrm>
            <a:off x="351402" y="4487125"/>
            <a:ext cx="8283884" cy="1096119"/>
          </a:xfrm>
          <a:prstGeom prst="rect">
            <a:avLst/>
          </a:prstGeom>
          <a:noFill/>
          <a:ln>
            <a:noFill/>
          </a:ln>
        </p:spPr>
        <p:txBody>
          <a:bodyPr spcFirstLastPara="1" wrap="square" lIns="0" tIns="0" rIns="0" bIns="0" anchor="t" anchorCtr="0">
            <a:noAutofit/>
          </a:bodyPr>
          <a:lstStyle/>
          <a:p>
            <a:pPr marL="461963" marR="0" lvl="0" indent="-461963" algn="l" rtl="0">
              <a:spcBef>
                <a:spcPts val="0"/>
              </a:spcBef>
              <a:spcAft>
                <a:spcPts val="0"/>
              </a:spcAft>
              <a:buClr>
                <a:srgbClr val="444464"/>
              </a:buClr>
              <a:buSzPts val="2000"/>
              <a:buFont typeface="Arial"/>
              <a:buChar char="•"/>
            </a:pPr>
            <a:r>
              <a:rPr lang="es-ES" sz="2000" b="1" i="0" u="none" strike="noStrike" cap="none">
                <a:solidFill>
                  <a:srgbClr val="444464"/>
                </a:solidFill>
                <a:latin typeface="Open Sans"/>
                <a:ea typeface="Open Sans"/>
                <a:cs typeface="Open Sans"/>
                <a:sym typeface="Open Sans"/>
              </a:rPr>
              <a:t>Nota:  </a:t>
            </a:r>
            <a:r>
              <a:rPr lang="es-ES" sz="2000" b="0" i="0" u="none" strike="noStrike" cap="none">
                <a:solidFill>
                  <a:srgbClr val="333333"/>
                </a:solidFill>
                <a:latin typeface="Open Sans"/>
                <a:ea typeface="Open Sans"/>
                <a:cs typeface="Open Sans"/>
                <a:sym typeface="Open Sans"/>
              </a:rPr>
              <a:t>Cuando seleccione texto, aparecerá un menú emergente con las funciones Escuchar, Diccionario y Traducción.  El desplazamiento se realiza mediante un menú emergente.</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theme/theme1.xml><?xml version="1.0" encoding="utf-8"?>
<a:theme xmlns:a="http://schemas.openxmlformats.org/drawingml/2006/main" name="ReadSpeaker%20PowerPoint%20Template[1]">
  <a:themeElements>
    <a:clrScheme name="ReadSpeaker">
      <a:dk1>
        <a:srgbClr val="000000"/>
      </a:dk1>
      <a:lt1>
        <a:srgbClr val="FFFFFF"/>
      </a:lt1>
      <a:dk2>
        <a:srgbClr val="000000"/>
      </a:dk2>
      <a:lt2>
        <a:srgbClr val="808080"/>
      </a:lt2>
      <a:accent1>
        <a:srgbClr val="2A2395"/>
      </a:accent1>
      <a:accent2>
        <a:srgbClr val="FEC187"/>
      </a:accent2>
      <a:accent3>
        <a:srgbClr val="5551AD"/>
      </a:accent3>
      <a:accent4>
        <a:srgbClr val="E94E1E"/>
      </a:accent4>
      <a:accent5>
        <a:srgbClr val="F28C64"/>
      </a:accent5>
      <a:accent6>
        <a:srgbClr val="242424"/>
      </a:accent6>
      <a:hlink>
        <a:srgbClr val="898C92"/>
      </a:hlink>
      <a:folHlink>
        <a:srgbClr val="A6A6A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880</Words>
  <Application>Microsoft Macintosh PowerPoint</Application>
  <PresentationFormat>On-screen Show (4:3)</PresentationFormat>
  <Paragraphs>86</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Open Sans</vt:lpstr>
      <vt:lpstr>Noto Sans Symbols</vt:lpstr>
      <vt:lpstr>Calibri</vt:lpstr>
      <vt:lpstr>Raleway</vt:lpstr>
      <vt:lpstr>Lucida Sans</vt:lpstr>
      <vt:lpstr>Merriweather Sans</vt:lpstr>
      <vt:lpstr>Arial</vt:lpstr>
      <vt:lpstr>ReadSpeaker%20PowerPoint%20Template[1]</vt:lpstr>
      <vt:lpstr>Escuche su contenido</vt:lpstr>
      <vt:lpstr>Objetivos de la sesión</vt:lpstr>
      <vt:lpstr>Ventajas de ReadSpeaker (1) (Diapositiva 1)</vt:lpstr>
      <vt:lpstr>Ventajas de ReadSpeaker (Diapositiva 2)</vt:lpstr>
      <vt:lpstr>Ventajas de ReadSpeaker (Diapositiva 3)</vt:lpstr>
      <vt:lpstr>Ventajas específicas de la presentación de contenido en formato bimodal</vt:lpstr>
      <vt:lpstr>Cómo utilizar la lectura en voz alta de ReadSpeaker (1)</vt:lpstr>
      <vt:lpstr>Cómo utilizar la lectura en voz alta de ReadSpeaker (2)</vt:lpstr>
      <vt:lpstr>Cómo utilizar la lectura en voz alta de ReadSpeaker (3)</vt:lpstr>
      <vt:lpstr>Cómo utilizar la lectura en voz alta de ReadSpeaker (4)</vt:lpstr>
      <vt:lpstr>Cómo utilizar la lectura en voz alta de ReadSpeaker (5)</vt:lpstr>
      <vt:lpstr>Cómo utilizar la lectura en voz alta de ReadSpeaker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Eigenaar</dc:creator>
  <cp:lastModifiedBy>Ginger Dewey</cp:lastModifiedBy>
  <cp:revision>1</cp:revision>
  <dcterms:created xsi:type="dcterms:W3CDTF">2014-09-09T12:53:10Z</dcterms:created>
  <dcterms:modified xsi:type="dcterms:W3CDTF">2025-07-23T17:53:30Z</dcterms:modified>
</cp:coreProperties>
</file>