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54" r:id="rId2"/>
    <p:sldId id="355" r:id="rId3"/>
    <p:sldId id="356" r:id="rId4"/>
    <p:sldId id="350" r:id="rId5"/>
    <p:sldId id="351" r:id="rId6"/>
    <p:sldId id="345" r:id="rId7"/>
    <p:sldId id="357" r:id="rId8"/>
    <p:sldId id="358" r:id="rId9"/>
    <p:sldId id="361" r:id="rId10"/>
    <p:sldId id="360" r:id="rId11"/>
    <p:sldId id="362" r:id="rId12"/>
    <p:sldId id="363" r:id="rId13"/>
  </p:sldIdLst>
  <p:sldSz cx="9144000" cy="6858000" type="screen4x3"/>
  <p:notesSz cx="6858000" cy="9947275"/>
  <p:custDataLst>
    <p:tags r:id="rId16"/>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88451" autoAdjust="0"/>
  </p:normalViewPr>
  <p:slideViewPr>
    <p:cSldViewPr snapToGrid="0" showGuides="1">
      <p:cViewPr varScale="1">
        <p:scale>
          <a:sx n="90" d="100"/>
          <a:sy n="90" d="100"/>
        </p:scale>
        <p:origin x="1878" y="30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ger Dewey" userId="9489cda41c96d82f" providerId="LiveId" clId="{8D7325F5-C9E9-4B5A-8C18-D9DA6D99B013}"/>
    <pc:docChg chg="modSld">
      <pc:chgData name="Ginger Dewey" userId="9489cda41c96d82f" providerId="LiveId" clId="{8D7325F5-C9E9-4B5A-8C18-D9DA6D99B013}" dt="2026-03-25T18:24:20.968" v="73" actId="1076"/>
      <pc:docMkLst>
        <pc:docMk/>
      </pc:docMkLst>
      <pc:sldChg chg="modSp mod">
        <pc:chgData name="Ginger Dewey" userId="9489cda41c96d82f" providerId="LiveId" clId="{8D7325F5-C9E9-4B5A-8C18-D9DA6D99B013}" dt="2026-03-25T18:23:14.909" v="63" actId="20577"/>
        <pc:sldMkLst>
          <pc:docMk/>
          <pc:sldMk cId="2319859378" sldId="350"/>
        </pc:sldMkLst>
        <pc:spChg chg="mod">
          <ac:chgData name="Ginger Dewey" userId="9489cda41c96d82f" providerId="LiveId" clId="{8D7325F5-C9E9-4B5A-8C18-D9DA6D99B013}" dt="2026-03-25T18:23:14.909" v="63" actId="20577"/>
          <ac:spMkLst>
            <pc:docMk/>
            <pc:sldMk cId="2319859378" sldId="350"/>
            <ac:spMk id="7" creationId="{00000000-0000-0000-0000-000000000000}"/>
          </ac:spMkLst>
        </pc:spChg>
      </pc:sldChg>
      <pc:sldChg chg="modSp mod">
        <pc:chgData name="Ginger Dewey" userId="9489cda41c96d82f" providerId="LiveId" clId="{8D7325F5-C9E9-4B5A-8C18-D9DA6D99B013}" dt="2026-03-25T18:22:34.414" v="31" actId="20577"/>
        <pc:sldMkLst>
          <pc:docMk/>
          <pc:sldMk cId="610798226" sldId="356"/>
        </pc:sldMkLst>
        <pc:spChg chg="mod">
          <ac:chgData name="Ginger Dewey" userId="9489cda41c96d82f" providerId="LiveId" clId="{8D7325F5-C9E9-4B5A-8C18-D9DA6D99B013}" dt="2026-03-25T18:22:34.414" v="31" actId="20577"/>
          <ac:spMkLst>
            <pc:docMk/>
            <pc:sldMk cId="610798226" sldId="356"/>
            <ac:spMk id="7" creationId="{00000000-0000-0000-0000-000000000000}"/>
          </ac:spMkLst>
        </pc:spChg>
      </pc:sldChg>
      <pc:sldChg chg="modSp mod">
        <pc:chgData name="Ginger Dewey" userId="9489cda41c96d82f" providerId="LiveId" clId="{8D7325F5-C9E9-4B5A-8C18-D9DA6D99B013}" dt="2026-03-25T18:24:20.968" v="73" actId="1076"/>
        <pc:sldMkLst>
          <pc:docMk/>
          <pc:sldMk cId="2184358471" sldId="361"/>
        </pc:sldMkLst>
        <pc:spChg chg="mod">
          <ac:chgData name="Ginger Dewey" userId="9489cda41c96d82f" providerId="LiveId" clId="{8D7325F5-C9E9-4B5A-8C18-D9DA6D99B013}" dt="2026-03-25T18:24:20.968" v="73" actId="1076"/>
          <ac:spMkLst>
            <pc:docMk/>
            <pc:sldMk cId="2184358471" sldId="361"/>
            <ac:spMk id="8" creationId="{1E6FC1EC-0A5E-4025-8953-54406D29A524}"/>
          </ac:spMkLst>
        </pc:spChg>
        <pc:spChg chg="mod">
          <ac:chgData name="Ginger Dewey" userId="9489cda41c96d82f" providerId="LiveId" clId="{8D7325F5-C9E9-4B5A-8C18-D9DA6D99B013}" dt="2026-03-25T18:23:47.318" v="67" actId="1076"/>
          <ac:spMkLst>
            <pc:docMk/>
            <pc:sldMk cId="2184358471" sldId="361"/>
            <ac:spMk id="10" creationId="{CE8A7F59-549F-4105-9143-E1BAB901E425}"/>
          </ac:spMkLst>
        </pc:spChg>
        <pc:spChg chg="mod">
          <ac:chgData name="Ginger Dewey" userId="9489cda41c96d82f" providerId="LiveId" clId="{8D7325F5-C9E9-4B5A-8C18-D9DA6D99B013}" dt="2026-03-25T18:23:44.775" v="66" actId="1076"/>
          <ac:spMkLst>
            <pc:docMk/>
            <pc:sldMk cId="2184358471" sldId="361"/>
            <ac:spMk id="12" creationId="{37C8EC82-E64F-4B9A-A265-37F6415332D2}"/>
          </ac:spMkLst>
        </pc:spChg>
        <pc:spChg chg="mod">
          <ac:chgData name="Ginger Dewey" userId="9489cda41c96d82f" providerId="LiveId" clId="{8D7325F5-C9E9-4B5A-8C18-D9DA6D99B013}" dt="2026-03-25T18:24:05.996" v="69" actId="1076"/>
          <ac:spMkLst>
            <pc:docMk/>
            <pc:sldMk cId="2184358471" sldId="361"/>
            <ac:spMk id="13" creationId="{C605500E-7DDA-46E0-99D1-F5A78682EA3B}"/>
          </ac:spMkLst>
        </pc:spChg>
        <pc:spChg chg="mod">
          <ac:chgData name="Ginger Dewey" userId="9489cda41c96d82f" providerId="LiveId" clId="{8D7325F5-C9E9-4B5A-8C18-D9DA6D99B013}" dt="2026-03-25T18:24:10.851" v="71" actId="1076"/>
          <ac:spMkLst>
            <pc:docMk/>
            <pc:sldMk cId="2184358471" sldId="361"/>
            <ac:spMk id="14" creationId="{2A987C54-917A-4043-907C-2B894C8AE3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25-3-2026</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25-3-2026</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80890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12</a:t>
            </a:fld>
            <a:endParaRPr lang="nl-NL"/>
          </a:p>
        </p:txBody>
      </p:sp>
    </p:spTree>
    <p:extLst>
      <p:ext uri="{BB962C8B-B14F-4D97-AF65-F5344CB8AC3E}">
        <p14:creationId xmlns:p14="http://schemas.microsoft.com/office/powerpoint/2010/main" val="13883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30095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16447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press the pop-up Listen button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62847" y="2143221"/>
            <a:ext cx="7740612"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“Open with docReader” link in the dropdown menu to the right of the name of the document and click on the “Open with docReader” button.</a:t>
            </a:r>
          </a:p>
        </p:txBody>
      </p:sp>
      <p:pic>
        <p:nvPicPr>
          <p:cNvPr id="4" name="Picture 3" descr="Open with docReader button image">
            <a:extLst>
              <a:ext uri="{FF2B5EF4-FFF2-40B4-BE49-F238E27FC236}">
                <a16:creationId xmlns:a16="http://schemas.microsoft.com/office/drawing/2014/main" id="{6D02995F-8BAD-376B-2D48-542D64B5B5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1424" y="2756825"/>
            <a:ext cx="1771650" cy="393700"/>
          </a:xfrm>
          <a:prstGeom prst="rect">
            <a:avLst/>
          </a:prstGeom>
        </p:spPr>
      </p:pic>
      <p:sp>
        <p:nvSpPr>
          <p:cNvPr id="8" name="Espace réservé du contenu 6">
            <a:extLst>
              <a:ext uri="{FF2B5EF4-FFF2-40B4-BE49-F238E27FC236}">
                <a16:creationId xmlns:a16="http://schemas.microsoft.com/office/drawing/2014/main" id="{FA49BD46-3A2E-48BF-C3FC-B6C16475E3C6}"/>
              </a:ext>
            </a:extLst>
          </p:cNvPr>
          <p:cNvSpPr txBox="1">
            <a:spLocks/>
          </p:cNvSpPr>
          <p:nvPr/>
        </p:nvSpPr>
        <p:spPr bwMode="auto">
          <a:xfrm>
            <a:off x="262847" y="3349717"/>
            <a:ext cx="7740612" cy="704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New Content Experience, click on the speaker on the right side of the screen. This opens docReader.</a:t>
            </a:r>
          </a:p>
        </p:txBody>
      </p:sp>
      <p:pic>
        <p:nvPicPr>
          <p:cNvPr id="1028" name="Picture 4" descr="ReadSpeaker docReader icon for some versions of D2L."/>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741424" y="3653236"/>
            <a:ext cx="492845" cy="44004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6">
            <a:extLst>
              <a:ext uri="{FF2B5EF4-FFF2-40B4-BE49-F238E27FC236}">
                <a16:creationId xmlns:a16="http://schemas.microsoft.com/office/drawing/2014/main" id="{27D00ABA-AFAA-C63C-9575-DB05C727807E}"/>
              </a:ext>
            </a:extLst>
          </p:cNvPr>
          <p:cNvSpPr txBox="1">
            <a:spLocks/>
          </p:cNvSpPr>
          <p:nvPr/>
        </p:nvSpPr>
        <p:spPr bwMode="auto">
          <a:xfrm>
            <a:off x="262847" y="4306747"/>
            <a:ext cx="8638458" cy="704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New Learner Experience, click on the headphones icon and the words “Open DocReader,” which opens docReader.</a:t>
            </a:r>
          </a:p>
        </p:txBody>
      </p:sp>
      <p:pic>
        <p:nvPicPr>
          <p:cNvPr id="11" name="Picture 10" descr="headphones and Open docReader are written on the button">
            <a:extLst>
              <a:ext uri="{FF2B5EF4-FFF2-40B4-BE49-F238E27FC236}">
                <a16:creationId xmlns:a16="http://schemas.microsoft.com/office/drawing/2014/main" id="{55F9219E-2595-3B48-ECF7-6E5D21770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424" y="4663930"/>
            <a:ext cx="1973951" cy="704982"/>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(6)</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383458" y="2213836"/>
            <a:ext cx="7144652" cy="87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705" y="3091042"/>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383458" y="3680650"/>
            <a:ext cx="6699223" cy="707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3705" y="4211116"/>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369125" y="4896286"/>
            <a:ext cx="6727888" cy="742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05" y="5591173"/>
            <a:ext cx="700819" cy="603483"/>
          </a:xfrm>
          <a:prstGeom prst="rect">
            <a:avLst/>
          </a:prstGeom>
        </p:spPr>
      </p:pic>
    </p:spTree>
    <p:extLst>
      <p:ext uri="{BB962C8B-B14F-4D97-AF65-F5344CB8AC3E}">
        <p14:creationId xmlns:p14="http://schemas.microsoft.com/office/powerpoint/2010/main" val="27093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Brightspace</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is done by </a:t>
            </a:r>
            <a:r>
              <a:rPr lang="en-US" sz="2300" dirty="0">
                <a:latin typeface="Open Sans" panose="020B0606030504020204" pitchFamily="34" charset="0"/>
                <a:ea typeface="Open Sans" panose="020B0606030504020204" pitchFamily="34" charset="0"/>
                <a:cs typeface="Open Sans" panose="020B0606030504020204" pitchFamily="34" charset="0"/>
              </a:rPr>
              <a:t>adding an account number and asking D2L to turn it on. </a:t>
            </a:r>
          </a:p>
          <a:p>
            <a:pPr marL="461963" indent="-461963">
              <a:spcAft>
                <a:spcPts val="1200"/>
              </a:spcAft>
              <a:buFont typeface="Arial" panose="020B0604020202020204" pitchFamily="34" charset="0"/>
              <a:buChar char="•"/>
            </a:pPr>
            <a:r>
              <a:rPr lang="en-US" sz="2300" dirty="0">
                <a:latin typeface="Open Sans" panose="020B0606030504020204" pitchFamily="34" charset="0"/>
                <a:ea typeface="Open Sans" panose="020B0606030504020204" pitchFamily="34" charset="0"/>
                <a:cs typeface="Open Sans" panose="020B0606030504020204" pitchFamily="34" charset="0"/>
              </a:rPr>
              <a:t>D2L - Brightspace</a:t>
            </a: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 LMS for an easy, straightforward learner experience</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HTML throughout Brightspace by D2L.</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22514" y="100960"/>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2)</a:t>
            </a:r>
          </a:p>
        </p:txBody>
      </p:sp>
      <p:sp>
        <p:nvSpPr>
          <p:cNvPr id="7" name="Espace réservé du contenu 6"/>
          <p:cNvSpPr>
            <a:spLocks noGrp="1"/>
          </p:cNvSpPr>
          <p:nvPr>
            <p:ph idx="4294967295"/>
          </p:nvPr>
        </p:nvSpPr>
        <p:spPr>
          <a:xfrm>
            <a:off x="469900" y="891855"/>
            <a:ext cx="8308975" cy="5243512"/>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Read </a:t>
            </a:r>
            <a:r>
              <a:rPr lang="en-US" dirty="0">
                <a:latin typeface="Open Sans" panose="020B0606030504020204" pitchFamily="34" charset="0"/>
                <a:ea typeface="Open Sans" panose="020B0606030504020204" pitchFamily="34" charset="0"/>
                <a:cs typeface="Open Sans" panose="020B0606030504020204" pitchFamily="34" charset="0"/>
              </a:rPr>
              <a:t>rubrics and surveys </a:t>
            </a:r>
            <a:r>
              <a:rPr lang="en-US" sz="2400" dirty="0">
                <a:latin typeface="Open Sans" panose="020B0606030504020204" pitchFamily="34" charset="0"/>
                <a:ea typeface="Open Sans" panose="020B0606030504020204" pitchFamily="34" charset="0"/>
                <a:cs typeface="Open Sans" panose="020B0606030504020204" pitchFamily="34" charset="0"/>
              </a:rPr>
              <a:t>in D2L</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with the ReadSpeaker TextAid Extension.</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Ability to turn functionality on and off per course using Course Admin and Organizational Tools</a:t>
            </a:r>
            <a:r>
              <a:rPr lang="en-US" dirty="0">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 audio automatically and instantly reflects these changes.</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98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You can customize your settings, including font type, font size, background/text colors, text spacing, and highlighting colors. You can also select the colors for your Page Mask focus and mask areas.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can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about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982083"/>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1402" y="149806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70912"/>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742992" y="149806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811873"/>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sz="2000"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sz="2000"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10232</TotalTime>
  <Words>748</Words>
  <Application>Microsoft Office PowerPoint</Application>
  <PresentationFormat>On-screen Show (4:3)</PresentationFormat>
  <Paragraphs>86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lpstr>How to Use ReadSpeaker Text to Speech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287</cp:revision>
  <cp:lastPrinted>2014-01-08T17:41:19Z</cp:lastPrinted>
  <dcterms:created xsi:type="dcterms:W3CDTF">2014-09-09T12:53:10Z</dcterms:created>
  <dcterms:modified xsi:type="dcterms:W3CDTF">2026-03-25T18:24:27Z</dcterms:modified>
</cp:coreProperties>
</file>