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53" r:id="rId2"/>
    <p:sldId id="354" r:id="rId3"/>
    <p:sldId id="355" r:id="rId4"/>
    <p:sldId id="357" r:id="rId5"/>
    <p:sldId id="358" r:id="rId6"/>
    <p:sldId id="359" r:id="rId7"/>
    <p:sldId id="360" r:id="rId8"/>
    <p:sldId id="361" r:id="rId9"/>
    <p:sldId id="362" r:id="rId10"/>
    <p:sldId id="363" r:id="rId11"/>
  </p:sldIdLst>
  <p:sldSz cx="9144000" cy="6858000" type="screen4x3"/>
  <p:notesSz cx="6858000" cy="9947275"/>
  <p:custDataLst>
    <p:tags r:id="rId14"/>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88451" autoAdjust="0"/>
  </p:normalViewPr>
  <p:slideViewPr>
    <p:cSldViewPr snapToGrid="0" showGuides="1">
      <p:cViewPr varScale="1">
        <p:scale>
          <a:sx n="90" d="100"/>
          <a:sy n="90" d="100"/>
        </p:scale>
        <p:origin x="936" y="4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22-01-2025</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22-01-2025</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Slide Number Placeholder 5"/>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19753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3" name="Slide Number Placeholder 2"/>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ctr">
              <a:defRPr sz="1200">
                <a:solidFill>
                  <a:srgbClr val="FFFFFF"/>
                </a:solidFill>
              </a:defRPr>
            </a:lvl1pPr>
          </a:lstStyle>
          <a:p>
            <a:fld id="{63B66A5D-03CF-274C-AC80-434EBB5D7518}" type="slidenum">
              <a:rPr lang="en-US" smtClean="0"/>
              <a:pPr/>
              <a:t>‹#›</a:t>
            </a:fld>
            <a:endParaRPr lang="en-US"/>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55789" y="2217794"/>
            <a:ext cx="7740612" cy="84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dirty="0"/>
              <a:t>Click the ReadSpeaker docReader icon next to the document to open it in ReadSpeaker docReader.</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docReader icon - sheet of paper with a speake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52694" y="2381799"/>
            <a:ext cx="440041" cy="44004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001142"/>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3448" y="3261774"/>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037338"/>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013" y="4077350"/>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867894"/>
            <a:ext cx="6727888" cy="112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455" y="4838398"/>
            <a:ext cx="700819" cy="603483"/>
          </a:xfrm>
          <a:prstGeom prst="rect">
            <a:avLst/>
          </a:prstGeom>
        </p:spPr>
      </p:pic>
    </p:spTree>
    <p:extLst>
      <p:ext uri="{BB962C8B-B14F-4D97-AF65-F5344CB8AC3E}">
        <p14:creationId xmlns:p14="http://schemas.microsoft.com/office/powerpoint/2010/main" val="30262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the Blackboard Learn 9.1 LMS</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solidFill>
                <a:srgbClr val="4444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1)</a:t>
            </a:r>
          </a:p>
        </p:txBody>
      </p:sp>
      <p:sp>
        <p:nvSpPr>
          <p:cNvPr id="7" name="Espace réservé du contenu 6"/>
          <p:cNvSpPr>
            <a:spLocks noGrp="1"/>
          </p:cNvSpPr>
          <p:nvPr>
            <p:ph idx="4294967295"/>
          </p:nvPr>
        </p:nvSpPr>
        <p:spPr>
          <a:xfrm>
            <a:off x="510227" y="1082548"/>
            <a:ext cx="7880011"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plug-in into the Blackboard Learn 9.1 LMS for an easy, straightforward learner experience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of HTML content throughout the Blackboard Learn 9.1 LMS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All documents automatically have ReadSpeaker docReader capability.  Click on the docReader icon, which looks like a sheet of paper with a speaker.</a:t>
            </a:r>
          </a:p>
          <a:p>
            <a:pPr marL="0" indent="0">
              <a:spcAft>
                <a:spcPts val="1200"/>
              </a:spcAft>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6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50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475456" y="1100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spacing between characters, reading speed, highlighting colors, etc.</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678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9758" y="127818"/>
            <a:ext cx="8882062" cy="590705"/>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501445" y="1133475"/>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814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2" name="Espace réservé du contenu 6">
            <a:extLst>
              <a:ext uri="{FF2B5EF4-FFF2-40B4-BE49-F238E27FC236}">
                <a16:creationId xmlns:a16="http://schemas.microsoft.com/office/drawing/2014/main" id="{2963A711-D902-F97D-42F2-412B3FC7202F}"/>
              </a:ext>
            </a:extLst>
          </p:cNvPr>
          <p:cNvSpPr txBox="1">
            <a:spLocks/>
          </p:cNvSpPr>
          <p:nvPr/>
        </p:nvSpPr>
        <p:spPr bwMode="auto">
          <a:xfrm>
            <a:off x="485006" y="1866814"/>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tab on the left side of the page:</a:t>
            </a:r>
          </a:p>
        </p:txBody>
      </p:sp>
      <p:pic>
        <p:nvPicPr>
          <p:cNvPr id="4" name="Picture 3" descr="speaker icon">
            <a:extLst>
              <a:ext uri="{FF2B5EF4-FFF2-40B4-BE49-F238E27FC236}">
                <a16:creationId xmlns:a16="http://schemas.microsoft.com/office/drawing/2014/main" id="{4116A1E5-C0F1-0583-BC04-644B067E0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1" y="2280626"/>
            <a:ext cx="646040" cy="646040"/>
          </a:xfrm>
          <a:prstGeom prst="rect">
            <a:avLst/>
          </a:prstGeom>
        </p:spPr>
      </p:pic>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004" y="3191573"/>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3890" y="3736197"/>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005" y="4312217"/>
            <a:ext cx="8420869" cy="108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2150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10198</TotalTime>
  <Words>628</Words>
  <Application>Microsoft Macintosh PowerPoint</Application>
  <PresentationFormat>On-screen Show (4:3)</PresentationFormat>
  <Paragraphs>76</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(Slide 1)</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284</cp:revision>
  <cp:lastPrinted>2014-01-08T17:41:19Z</cp:lastPrinted>
  <dcterms:created xsi:type="dcterms:W3CDTF">2014-09-09T12:53:10Z</dcterms:created>
  <dcterms:modified xsi:type="dcterms:W3CDTF">2025-01-22T18:23:18Z</dcterms:modified>
</cp:coreProperties>
</file>