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353" r:id="rId2"/>
    <p:sldId id="354" r:id="rId3"/>
    <p:sldId id="355" r:id="rId4"/>
    <p:sldId id="357" r:id="rId5"/>
    <p:sldId id="358" r:id="rId6"/>
    <p:sldId id="359" r:id="rId7"/>
    <p:sldId id="360" r:id="rId8"/>
    <p:sldId id="361" r:id="rId9"/>
    <p:sldId id="362" r:id="rId10"/>
    <p:sldId id="363" r:id="rId11"/>
  </p:sldIdLst>
  <p:sldSz cx="9144000" cy="6858000" type="screen4x3"/>
  <p:notesSz cx="6858000" cy="9947275"/>
  <p:custDataLst>
    <p:tags r:id="rId14"/>
  </p:custDataLst>
  <p:defaultTextStyle>
    <a:defPPr>
      <a:defRPr lang="sv-SE"/>
    </a:defPPr>
    <a:lvl1pPr algn="l" rtl="0" eaLnBrk="0" fontAlgn="base" hangingPunct="0">
      <a:spcBef>
        <a:spcPct val="0"/>
      </a:spcBef>
      <a:spcAft>
        <a:spcPct val="0"/>
      </a:spcAft>
      <a:defRPr sz="2400" kern="1200">
        <a:solidFill>
          <a:schemeClr val="tx1"/>
        </a:solidFill>
        <a:latin typeface="Arial" charset="0"/>
        <a:ea typeface="MS PGothic" charset="0"/>
        <a:cs typeface="MS PGothic" charset="0"/>
      </a:defRPr>
    </a:lvl1pPr>
    <a:lvl2pPr marL="457200" algn="l" rtl="0" eaLnBrk="0" fontAlgn="base" hangingPunct="0">
      <a:spcBef>
        <a:spcPct val="0"/>
      </a:spcBef>
      <a:spcAft>
        <a:spcPct val="0"/>
      </a:spcAft>
      <a:defRPr sz="2400" kern="1200">
        <a:solidFill>
          <a:schemeClr val="tx1"/>
        </a:solidFill>
        <a:latin typeface="Arial" charset="0"/>
        <a:ea typeface="MS PGothic" charset="0"/>
        <a:cs typeface="MS PGothic" charset="0"/>
      </a:defRPr>
    </a:lvl2pPr>
    <a:lvl3pPr marL="914400" algn="l" rtl="0" eaLnBrk="0" fontAlgn="base" hangingPunct="0">
      <a:spcBef>
        <a:spcPct val="0"/>
      </a:spcBef>
      <a:spcAft>
        <a:spcPct val="0"/>
      </a:spcAft>
      <a:defRPr sz="2400" kern="1200">
        <a:solidFill>
          <a:schemeClr val="tx1"/>
        </a:solidFill>
        <a:latin typeface="Arial" charset="0"/>
        <a:ea typeface="MS PGothic" charset="0"/>
        <a:cs typeface="MS PGothic" charset="0"/>
      </a:defRPr>
    </a:lvl3pPr>
    <a:lvl4pPr marL="1371600" algn="l" rtl="0" eaLnBrk="0" fontAlgn="base" hangingPunct="0">
      <a:spcBef>
        <a:spcPct val="0"/>
      </a:spcBef>
      <a:spcAft>
        <a:spcPct val="0"/>
      </a:spcAft>
      <a:defRPr sz="2400" kern="1200">
        <a:solidFill>
          <a:schemeClr val="tx1"/>
        </a:solidFill>
        <a:latin typeface="Arial" charset="0"/>
        <a:ea typeface="MS PGothic" charset="0"/>
        <a:cs typeface="MS PGothic" charset="0"/>
      </a:defRPr>
    </a:lvl4pPr>
    <a:lvl5pPr marL="1828800" algn="l" rtl="0" eaLnBrk="0" fontAlgn="base" hangingPunct="0">
      <a:spcBef>
        <a:spcPct val="0"/>
      </a:spcBef>
      <a:spcAft>
        <a:spcPct val="0"/>
      </a:spcAft>
      <a:defRPr sz="2400" kern="1200">
        <a:solidFill>
          <a:schemeClr val="tx1"/>
        </a:solidFill>
        <a:latin typeface="Arial" charset="0"/>
        <a:ea typeface="MS PGothic" charset="0"/>
        <a:cs typeface="MS PGothic" charset="0"/>
      </a:defRPr>
    </a:lvl5pPr>
    <a:lvl6pPr marL="2286000" algn="l" defTabSz="457200" rtl="0" eaLnBrk="1" latinLnBrk="0" hangingPunct="1">
      <a:defRPr sz="2400" kern="1200">
        <a:solidFill>
          <a:schemeClr val="tx1"/>
        </a:solidFill>
        <a:latin typeface="Arial" charset="0"/>
        <a:ea typeface="MS PGothic" charset="0"/>
        <a:cs typeface="MS PGothic" charset="0"/>
      </a:defRPr>
    </a:lvl6pPr>
    <a:lvl7pPr marL="2743200" algn="l" defTabSz="457200" rtl="0" eaLnBrk="1" latinLnBrk="0" hangingPunct="1">
      <a:defRPr sz="2400" kern="1200">
        <a:solidFill>
          <a:schemeClr val="tx1"/>
        </a:solidFill>
        <a:latin typeface="Arial" charset="0"/>
        <a:ea typeface="MS PGothic" charset="0"/>
        <a:cs typeface="MS PGothic" charset="0"/>
      </a:defRPr>
    </a:lvl7pPr>
    <a:lvl8pPr marL="3200400" algn="l" defTabSz="457200" rtl="0" eaLnBrk="1" latinLnBrk="0" hangingPunct="1">
      <a:defRPr sz="2400" kern="1200">
        <a:solidFill>
          <a:schemeClr val="tx1"/>
        </a:solidFill>
        <a:latin typeface="Arial" charset="0"/>
        <a:ea typeface="MS PGothic" charset="0"/>
        <a:cs typeface="MS PGothic" charset="0"/>
      </a:defRPr>
    </a:lvl8pPr>
    <a:lvl9pPr marL="3657600" algn="l" defTabSz="457200" rtl="0" eaLnBrk="1" latinLnBrk="0" hangingPunct="1">
      <a:defRPr sz="2400" kern="1200">
        <a:solidFill>
          <a:schemeClr val="tx1"/>
        </a:solidFill>
        <a:latin typeface="Arial" charset="0"/>
        <a:ea typeface="MS PGothic" charset="0"/>
        <a:cs typeface="MS PGothic" charset="0"/>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4464"/>
    <a:srgbClr val="333333"/>
    <a:srgbClr val="FF9933"/>
    <a:srgbClr val="FFFFCC"/>
    <a:srgbClr val="009ED6"/>
    <a:srgbClr val="91D060"/>
    <a:srgbClr val="042558"/>
    <a:srgbClr val="343A65"/>
    <a:srgbClr val="9E2019"/>
    <a:srgbClr val="1A247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199FF1-B4D4-4766-BF08-478EEB388B6E}" v="2" dt="2026-03-23T19:53:05.501"/>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43" autoAdjust="0"/>
    <p:restoredTop sz="88451" autoAdjust="0"/>
  </p:normalViewPr>
  <p:slideViewPr>
    <p:cSldViewPr snapToGrid="0" showGuides="1">
      <p:cViewPr varScale="1">
        <p:scale>
          <a:sx n="90" d="100"/>
          <a:sy n="90" d="100"/>
        </p:scale>
        <p:origin x="1248" y="306"/>
      </p:cViewPr>
      <p:guideLst>
        <p:guide orient="horz"/>
        <p:guide/>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29718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atin typeface="Arial" panose="020B0604020202020204" pitchFamily="34" charset="0"/>
                <a:ea typeface="MS PGothic" panose="020B0600070205080204" pitchFamily="34" charset="-128"/>
                <a:cs typeface="+mn-cs"/>
              </a:defRPr>
            </a:lvl1pPr>
          </a:lstStyle>
          <a:p>
            <a:pPr>
              <a:defRPr/>
            </a:pPr>
            <a:endParaRPr lang="nl-NL"/>
          </a:p>
        </p:txBody>
      </p:sp>
      <p:sp>
        <p:nvSpPr>
          <p:cNvPr id="49155" name="Rectangle 3"/>
          <p:cNvSpPr>
            <a:spLocks noGrp="1" noChangeArrowheads="1"/>
          </p:cNvSpPr>
          <p:nvPr>
            <p:ph type="dt" sz="quarter" idx="1"/>
          </p:nvPr>
        </p:nvSpPr>
        <p:spPr bwMode="auto">
          <a:xfrm>
            <a:off x="3884613" y="0"/>
            <a:ext cx="29718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fld id="{20CA8340-7246-9A4C-A46C-AC46B594E468}" type="datetimeFigureOut">
              <a:rPr lang="nl-NL"/>
              <a:pPr/>
              <a:t>23-3-2026</a:t>
            </a:fld>
            <a:endParaRPr lang="nl-NL"/>
          </a:p>
        </p:txBody>
      </p:sp>
      <p:sp>
        <p:nvSpPr>
          <p:cNvPr id="49156" name="Rectangle 4"/>
          <p:cNvSpPr>
            <a:spLocks noGrp="1" noChangeArrowheads="1"/>
          </p:cNvSpPr>
          <p:nvPr>
            <p:ph type="ftr" sz="quarter" idx="2"/>
          </p:nvPr>
        </p:nvSpPr>
        <p:spPr bwMode="auto">
          <a:xfrm>
            <a:off x="0" y="9448800"/>
            <a:ext cx="29718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atin typeface="Arial" panose="020B0604020202020204" pitchFamily="34" charset="0"/>
                <a:ea typeface="MS PGothic" panose="020B0600070205080204" pitchFamily="34" charset="-128"/>
                <a:cs typeface="+mn-cs"/>
              </a:defRPr>
            </a:lvl1pPr>
          </a:lstStyle>
          <a:p>
            <a:pPr>
              <a:defRPr/>
            </a:pPr>
            <a:endParaRPr lang="nl-NL"/>
          </a:p>
        </p:txBody>
      </p:sp>
      <p:sp>
        <p:nvSpPr>
          <p:cNvPr id="49157" name="Rectangle 5"/>
          <p:cNvSpPr>
            <a:spLocks noGrp="1" noChangeArrowheads="1"/>
          </p:cNvSpPr>
          <p:nvPr>
            <p:ph type="sldNum" sz="quarter" idx="3"/>
          </p:nvPr>
        </p:nvSpPr>
        <p:spPr bwMode="auto">
          <a:xfrm>
            <a:off x="3884613" y="9448800"/>
            <a:ext cx="29718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E833338-699A-6340-8EF8-0D2FFDEC8A9C}" type="slidenum">
              <a:rPr lang="nl-NL"/>
              <a:pPr/>
              <a:t>‹#›</a:t>
            </a:fld>
            <a:endParaRPr lang="nl-NL"/>
          </a:p>
        </p:txBody>
      </p:sp>
    </p:spTree>
    <p:extLst>
      <p:ext uri="{BB962C8B-B14F-4D97-AF65-F5344CB8AC3E}">
        <p14:creationId xmlns:p14="http://schemas.microsoft.com/office/powerpoint/2010/main" val="47296941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charset="0"/>
                <a:cs typeface="Arial" charset="0"/>
              </a:defRPr>
            </a:lvl1pPr>
          </a:lstStyle>
          <a:p>
            <a:pPr>
              <a:defRPr/>
            </a:pPr>
            <a:endParaRPr lang="nl-NL"/>
          </a:p>
        </p:txBody>
      </p:sp>
      <p:sp>
        <p:nvSpPr>
          <p:cNvPr id="18435" name="Rectangle 3"/>
          <p:cNvSpPr>
            <a:spLocks noGrp="1" noChangeArrowheads="1"/>
          </p:cNvSpPr>
          <p:nvPr>
            <p:ph type="dt" idx="1"/>
          </p:nvPr>
        </p:nvSpPr>
        <p:spPr bwMode="auto">
          <a:xfrm>
            <a:off x="3884613" y="0"/>
            <a:ext cx="29718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cs typeface="Arial" charset="0"/>
              </a:defRPr>
            </a:lvl1pPr>
          </a:lstStyle>
          <a:p>
            <a:fld id="{EDF883C0-2B72-A940-80AB-D16C3F7424FD}" type="datetimeFigureOut">
              <a:rPr lang="nl-NL"/>
              <a:pPr/>
              <a:t>23-3-2026</a:t>
            </a:fld>
            <a:endParaRPr lang="nl-NL"/>
          </a:p>
        </p:txBody>
      </p:sp>
      <p:sp>
        <p:nvSpPr>
          <p:cNvPr id="18436" name="Rectangle 4"/>
          <p:cNvSpPr>
            <a:spLocks noGrp="1" noRot="1" noChangeAspect="1" noChangeArrowheads="1" noTextEdit="1"/>
          </p:cNvSpPr>
          <p:nvPr>
            <p:ph type="sldImg" idx="2"/>
          </p:nvPr>
        </p:nvSpPr>
        <p:spPr bwMode="auto">
          <a:xfrm>
            <a:off x="942975" y="746125"/>
            <a:ext cx="4972050" cy="3730625"/>
          </a:xfrm>
          <a:prstGeom prst="rect">
            <a:avLst/>
          </a:prstGeom>
          <a:noFill/>
          <a:ln w="9525">
            <a:solidFill>
              <a:srgbClr val="0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 uri="{53640926-AAD7-44d8-BBD7-CCE9431645EC}">
              <a14:shadowObscured xmlns="" xmlns:a14="http://schemas.microsoft.com/office/drawing/2010/main" val="1"/>
            </a:ext>
            <a:ext uri="{FAA26D3D-D897-4be2-8F04-BA451C77F1D7}">
              <ma14:placeholderFlag xmlns="" xmlns:ma14="http://schemas.microsoft.com/office/mac/drawingml/2011/main" val="1"/>
            </a:ext>
          </a:extLst>
        </p:spPr>
      </p:sp>
      <p:sp>
        <p:nvSpPr>
          <p:cNvPr id="18437" name="Rectangle 5"/>
          <p:cNvSpPr>
            <a:spLocks noGrp="1" noChangeArrowheads="1"/>
          </p:cNvSpPr>
          <p:nvPr>
            <p:ph type="body" sz="quarter" idx="3"/>
          </p:nvPr>
        </p:nvSpPr>
        <p:spPr bwMode="auto">
          <a:xfrm>
            <a:off x="685800" y="4724400"/>
            <a:ext cx="5486400" cy="44767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nl-NL" noProof="0"/>
              <a:t>Click to edit Master text styles</a:t>
            </a:r>
          </a:p>
          <a:p>
            <a:pPr lvl="1"/>
            <a:r>
              <a:rPr lang="nl-NL" noProof="0"/>
              <a:t>Second level</a:t>
            </a:r>
          </a:p>
          <a:p>
            <a:pPr lvl="2"/>
            <a:r>
              <a:rPr lang="nl-NL" noProof="0"/>
              <a:t>Third level</a:t>
            </a:r>
          </a:p>
          <a:p>
            <a:pPr lvl="3"/>
            <a:r>
              <a:rPr lang="nl-NL" noProof="0"/>
              <a:t>Fourth level</a:t>
            </a:r>
          </a:p>
          <a:p>
            <a:pPr lvl="4"/>
            <a:r>
              <a:rPr lang="nl-NL" noProof="0"/>
              <a:t>Fifth level</a:t>
            </a:r>
          </a:p>
        </p:txBody>
      </p:sp>
      <p:sp>
        <p:nvSpPr>
          <p:cNvPr id="18438" name="Rectangle 6"/>
          <p:cNvSpPr>
            <a:spLocks noGrp="1" noChangeArrowheads="1"/>
          </p:cNvSpPr>
          <p:nvPr>
            <p:ph type="ftr" sz="quarter" idx="4"/>
          </p:nvPr>
        </p:nvSpPr>
        <p:spPr bwMode="auto">
          <a:xfrm>
            <a:off x="0" y="9448800"/>
            <a:ext cx="29718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charset="0"/>
                <a:cs typeface="Arial" charset="0"/>
              </a:defRPr>
            </a:lvl1pPr>
          </a:lstStyle>
          <a:p>
            <a:pPr>
              <a:defRPr/>
            </a:pPr>
            <a:endParaRPr lang="nl-NL"/>
          </a:p>
        </p:txBody>
      </p:sp>
      <p:sp>
        <p:nvSpPr>
          <p:cNvPr id="18439" name="Rectangle 7"/>
          <p:cNvSpPr>
            <a:spLocks noGrp="1" noChangeArrowheads="1"/>
          </p:cNvSpPr>
          <p:nvPr>
            <p:ph type="sldNum" sz="quarter" idx="5"/>
          </p:nvPr>
        </p:nvSpPr>
        <p:spPr bwMode="auto">
          <a:xfrm>
            <a:off x="3884613" y="9448800"/>
            <a:ext cx="29718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cs typeface="Arial" charset="0"/>
              </a:defRPr>
            </a:lvl1pPr>
          </a:lstStyle>
          <a:p>
            <a:fld id="{4788EF4B-C224-2F45-86F1-A9EBE9120ACD}" type="slidenum">
              <a:rPr lang="nl-NL"/>
              <a:pPr/>
              <a:t>‹#›</a:t>
            </a:fld>
            <a:endParaRPr lang="nl-NL"/>
          </a:p>
        </p:txBody>
      </p:sp>
    </p:spTree>
    <p:extLst>
      <p:ext uri="{BB962C8B-B14F-4D97-AF65-F5344CB8AC3E}">
        <p14:creationId xmlns:p14="http://schemas.microsoft.com/office/powerpoint/2010/main" val="232558578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Calibri" charset="0"/>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Calibri" charset="0"/>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Calibri" charset="0"/>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Calibri" charset="0"/>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Calibri" charset="0"/>
        <a:ea typeface="MS PGothic"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1</a:t>
            </a:fld>
            <a:endParaRPr lang="nl-NL"/>
          </a:p>
        </p:txBody>
      </p:sp>
    </p:spTree>
    <p:extLst>
      <p:ext uri="{BB962C8B-B14F-4D97-AF65-F5344CB8AC3E}">
        <p14:creationId xmlns:p14="http://schemas.microsoft.com/office/powerpoint/2010/main" val="5621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3</a:t>
            </a:fld>
            <a:endParaRPr lang="nl-NL"/>
          </a:p>
        </p:txBody>
      </p:sp>
    </p:spTree>
    <p:extLst>
      <p:ext uri="{BB962C8B-B14F-4D97-AF65-F5344CB8AC3E}">
        <p14:creationId xmlns:p14="http://schemas.microsoft.com/office/powerpoint/2010/main" val="1904902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4</a:t>
            </a:fld>
            <a:endParaRPr lang="nl-NL"/>
          </a:p>
        </p:txBody>
      </p:sp>
    </p:spTree>
    <p:extLst>
      <p:ext uri="{BB962C8B-B14F-4D97-AF65-F5344CB8AC3E}">
        <p14:creationId xmlns:p14="http://schemas.microsoft.com/office/powerpoint/2010/main" val="1987021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5</a:t>
            </a:fld>
            <a:endParaRPr lang="nl-NL"/>
          </a:p>
        </p:txBody>
      </p:sp>
    </p:spTree>
    <p:extLst>
      <p:ext uri="{BB962C8B-B14F-4D97-AF65-F5344CB8AC3E}">
        <p14:creationId xmlns:p14="http://schemas.microsoft.com/office/powerpoint/2010/main" val="816564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6</a:t>
            </a:fld>
            <a:endParaRPr lang="nl-NL"/>
          </a:p>
        </p:txBody>
      </p:sp>
    </p:spTree>
    <p:extLst>
      <p:ext uri="{BB962C8B-B14F-4D97-AF65-F5344CB8AC3E}">
        <p14:creationId xmlns:p14="http://schemas.microsoft.com/office/powerpoint/2010/main" val="40229732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7</a:t>
            </a:fld>
            <a:endParaRPr lang="nl-NL"/>
          </a:p>
        </p:txBody>
      </p:sp>
    </p:spTree>
    <p:extLst>
      <p:ext uri="{BB962C8B-B14F-4D97-AF65-F5344CB8AC3E}">
        <p14:creationId xmlns:p14="http://schemas.microsoft.com/office/powerpoint/2010/main" val="494738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8</a:t>
            </a:fld>
            <a:endParaRPr lang="nl-NL"/>
          </a:p>
        </p:txBody>
      </p:sp>
    </p:spTree>
    <p:extLst>
      <p:ext uri="{BB962C8B-B14F-4D97-AF65-F5344CB8AC3E}">
        <p14:creationId xmlns:p14="http://schemas.microsoft.com/office/powerpoint/2010/main" val="3707292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9</a:t>
            </a:fld>
            <a:endParaRPr lang="nl-NL"/>
          </a:p>
        </p:txBody>
      </p:sp>
    </p:spTree>
    <p:extLst>
      <p:ext uri="{BB962C8B-B14F-4D97-AF65-F5344CB8AC3E}">
        <p14:creationId xmlns:p14="http://schemas.microsoft.com/office/powerpoint/2010/main" val="1644727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8EF4B-C224-2F45-86F1-A9EBE9120ACD}" type="slidenum">
              <a:rPr lang="nl-NL" smtClean="0"/>
              <a:pPr/>
              <a:t>10</a:t>
            </a:fld>
            <a:endParaRPr lang="nl-NL"/>
          </a:p>
        </p:txBody>
      </p:sp>
    </p:spTree>
    <p:extLst>
      <p:ext uri="{BB962C8B-B14F-4D97-AF65-F5344CB8AC3E}">
        <p14:creationId xmlns:p14="http://schemas.microsoft.com/office/powerpoint/2010/main" val="808900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3" name="Platshållare för innehåll 2"/>
          <p:cNvSpPr>
            <a:spLocks noGrp="1"/>
          </p:cNvSpPr>
          <p:nvPr>
            <p:ph idx="1"/>
          </p:nvPr>
        </p:nvSpPr>
        <p:spPr/>
        <p:txBody>
          <a:bodyPr/>
          <a:lstStyle>
            <a:lvl1pPr>
              <a:defRPr>
                <a:latin typeface="Lucida Sans" pitchFamily="34" charset="0"/>
              </a:defRPr>
            </a:lvl1pPr>
            <a:lvl2pPr>
              <a:defRPr>
                <a:latin typeface="Lucida Sans" pitchFamily="34" charset="0"/>
              </a:defRPr>
            </a:lvl2pPr>
            <a:lvl3pPr>
              <a:defRPr>
                <a:latin typeface="Lucida Sans" pitchFamily="34" charset="0"/>
              </a:defRPr>
            </a:lvl3pPr>
            <a:lvl4pPr>
              <a:defRPr>
                <a:latin typeface="Lucida Sans" pitchFamily="34" charset="0"/>
              </a:defRPr>
            </a:lvl4pPr>
            <a:lvl5pPr>
              <a:defRPr>
                <a:latin typeface="Lucida Sans"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6" name="Title 5"/>
          <p:cNvSpPr>
            <a:spLocks noGrp="1"/>
          </p:cNvSpPr>
          <p:nvPr>
            <p:ph type="title"/>
          </p:nvPr>
        </p:nvSpPr>
        <p:spPr/>
        <p:txBody>
          <a:bodyPr/>
          <a:lstStyle>
            <a:lvl1pPr>
              <a:defRPr>
                <a:latin typeface="Lucida Sans" pitchFamily="34" charset="0"/>
              </a:defRPr>
            </a:lvl1pPr>
          </a:lstStyle>
          <a:p>
            <a:r>
              <a:rPr lang="en-US" dirty="0"/>
              <a:t>Click to edit Master title style</a:t>
            </a:r>
            <a:endParaRPr lang="nl-NL" dirty="0"/>
          </a:p>
        </p:txBody>
      </p:sp>
      <p:sp>
        <p:nvSpPr>
          <p:cNvPr id="4" name="Slide Number Placeholder 3"/>
          <p:cNvSpPr>
            <a:spLocks noGrp="1"/>
          </p:cNvSpPr>
          <p:nvPr>
            <p:ph type="sldNum" sz="quarter" idx="11"/>
          </p:nvPr>
        </p:nvSpPr>
        <p:spPr/>
        <p:txBody>
          <a:bodyPr/>
          <a:lstStyle/>
          <a:p>
            <a:fld id="{63B66A5D-03CF-274C-AC80-434EBB5D7518}" type="slidenum">
              <a:rPr lang="en-US" smtClean="0"/>
              <a:pPr/>
              <a:t>‹#›</a:t>
            </a:fld>
            <a:endParaRPr lang="en-US"/>
          </a:p>
        </p:txBody>
      </p:sp>
    </p:spTree>
    <p:extLst>
      <p:ext uri="{BB962C8B-B14F-4D97-AF65-F5344CB8AC3E}">
        <p14:creationId xmlns:p14="http://schemas.microsoft.com/office/powerpoint/2010/main" val="2205139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pic>
        <p:nvPicPr>
          <p:cNvPr id="7" name="Picture 6" descr="Screen Shot 2014-09-02 at 8.25.24 AM.png"/>
          <p:cNvPicPr>
            <a:picLocks/>
          </p:cNvPicPr>
          <p:nvPr userDrawn="1"/>
        </p:nvPicPr>
        <p:blipFill rotWithShape="1">
          <a:blip r:embed="rId2">
            <a:extLst>
              <a:ext uri="{28A0092B-C50C-407E-A947-70E740481C1C}">
                <a14:useLocalDpi xmlns:a14="http://schemas.microsoft.com/office/drawing/2010/main" val="0"/>
              </a:ext>
            </a:extLst>
          </a:blip>
          <a:srcRect l="1389" t="26133" r="75926" b="28240"/>
          <a:stretch/>
        </p:blipFill>
        <p:spPr>
          <a:xfrm>
            <a:off x="0" y="6890999"/>
            <a:ext cx="9144000" cy="66393"/>
          </a:xfrm>
          <a:prstGeom prst="rect">
            <a:avLst/>
          </a:prstGeom>
        </p:spPr>
      </p:pic>
      <p:sp>
        <p:nvSpPr>
          <p:cNvPr id="2" name="Rubrik 1"/>
          <p:cNvSpPr>
            <a:spLocks noGrp="1"/>
          </p:cNvSpPr>
          <p:nvPr>
            <p:ph type="title" hasCustomPrompt="1"/>
          </p:nvPr>
        </p:nvSpPr>
        <p:spPr>
          <a:xfrm>
            <a:off x="504310" y="3789040"/>
            <a:ext cx="3995683" cy="1362075"/>
          </a:xfrm>
        </p:spPr>
        <p:txBody>
          <a:bodyPr anchor="t"/>
          <a:lstStyle>
            <a:lvl1pPr algn="l">
              <a:defRPr sz="2800" b="1" cap="none">
                <a:latin typeface="Lucida Sans" pitchFamily="34" charset="0"/>
              </a:defRPr>
            </a:lvl1pPr>
          </a:lstStyle>
          <a:p>
            <a:r>
              <a:rPr lang="en-US" dirty="0"/>
              <a:t>Click to edit master title style</a:t>
            </a:r>
            <a:endParaRPr lang="sv-SE" dirty="0"/>
          </a:p>
        </p:txBody>
      </p:sp>
      <p:sp>
        <p:nvSpPr>
          <p:cNvPr id="3" name="Platshållare för text 2"/>
          <p:cNvSpPr>
            <a:spLocks noGrp="1"/>
          </p:cNvSpPr>
          <p:nvPr>
            <p:ph type="body" idx="1"/>
          </p:nvPr>
        </p:nvSpPr>
        <p:spPr>
          <a:xfrm>
            <a:off x="539552" y="2175049"/>
            <a:ext cx="3959407" cy="1500187"/>
          </a:xfrm>
        </p:spPr>
        <p:txBody>
          <a:bodyPr anchor="b"/>
          <a:lstStyle>
            <a:lvl1pPr marL="0" indent="0">
              <a:buNone/>
              <a:defRPr sz="2000">
                <a:solidFill>
                  <a:srgbClr val="534DC1"/>
                </a:solidFill>
                <a:latin typeface="Lucida Sans"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
        <p:nvSpPr>
          <p:cNvPr id="5" name="Slide Number Placeholder 4"/>
          <p:cNvSpPr>
            <a:spLocks noGrp="1"/>
          </p:cNvSpPr>
          <p:nvPr>
            <p:ph type="sldNum" sz="quarter" idx="11"/>
          </p:nvPr>
        </p:nvSpPr>
        <p:spPr/>
        <p:txBody>
          <a:bodyPr/>
          <a:lstStyle/>
          <a:p>
            <a:fld id="{63B66A5D-03CF-274C-AC80-434EBB5D7518}" type="slidenum">
              <a:rPr lang="en-US" smtClean="0"/>
              <a:pPr/>
              <a:t>‹#›</a:t>
            </a:fld>
            <a:endParaRPr lang="en-US"/>
          </a:p>
        </p:txBody>
      </p:sp>
    </p:spTree>
    <p:extLst>
      <p:ext uri="{BB962C8B-B14F-4D97-AF65-F5344CB8AC3E}">
        <p14:creationId xmlns:p14="http://schemas.microsoft.com/office/powerpoint/2010/main" val="3060331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old title top short conten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04310" y="2288853"/>
            <a:ext cx="3995683" cy="1362075"/>
          </a:xfrm>
        </p:spPr>
        <p:txBody>
          <a:bodyPr anchor="b"/>
          <a:lstStyle>
            <a:lvl1pPr algn="l">
              <a:defRPr sz="2800" b="1" cap="none">
                <a:solidFill>
                  <a:schemeClr val="accent3"/>
                </a:solidFill>
                <a:latin typeface="Lucida Sans" pitchFamily="34" charset="0"/>
              </a:defRPr>
            </a:lvl1pPr>
          </a:lstStyle>
          <a:p>
            <a:r>
              <a:rPr lang="en-US" dirty="0"/>
              <a:t>Click to edit master title style</a:t>
            </a:r>
            <a:endParaRPr lang="sv-SE" dirty="0"/>
          </a:p>
        </p:txBody>
      </p:sp>
      <p:sp>
        <p:nvSpPr>
          <p:cNvPr id="3" name="Platshållare för text 2"/>
          <p:cNvSpPr>
            <a:spLocks noGrp="1"/>
          </p:cNvSpPr>
          <p:nvPr>
            <p:ph type="body" idx="1"/>
          </p:nvPr>
        </p:nvSpPr>
        <p:spPr>
          <a:xfrm>
            <a:off x="539552" y="3801021"/>
            <a:ext cx="3959407" cy="1500187"/>
          </a:xfrm>
        </p:spPr>
        <p:txBody>
          <a:bodyPr anchor="t"/>
          <a:lstStyle>
            <a:lvl1pPr marL="0" indent="0">
              <a:buNone/>
              <a:defRPr sz="2000">
                <a:solidFill>
                  <a:srgbClr val="534DC1"/>
                </a:solidFill>
                <a:latin typeface="Lucida Sans"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
        <p:nvSpPr>
          <p:cNvPr id="5" name="Slide Number Placeholder 4"/>
          <p:cNvSpPr>
            <a:spLocks noGrp="1"/>
          </p:cNvSpPr>
          <p:nvPr>
            <p:ph type="sldNum" sz="quarter" idx="11"/>
          </p:nvPr>
        </p:nvSpPr>
        <p:spPr/>
        <p:txBody>
          <a:bodyPr/>
          <a:lstStyle/>
          <a:p>
            <a:fld id="{63B66A5D-03CF-274C-AC80-434EBB5D7518}" type="slidenum">
              <a:rPr lang="en-US" smtClean="0"/>
              <a:pPr/>
              <a:t>‹#›</a:t>
            </a:fld>
            <a:endParaRPr lang="en-US"/>
          </a:p>
        </p:txBody>
      </p:sp>
    </p:spTree>
    <p:extLst>
      <p:ext uri="{BB962C8B-B14F-4D97-AF65-F5344CB8AC3E}">
        <p14:creationId xmlns:p14="http://schemas.microsoft.com/office/powerpoint/2010/main" val="2092070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atin typeface="Lucida Sans" pitchFamily="34" charset="0"/>
              </a:defRPr>
            </a:lvl1pPr>
          </a:lstStyle>
          <a:p>
            <a:r>
              <a:rPr lang="en-US" dirty="0"/>
              <a:t>Click to edit Master title style</a:t>
            </a:r>
            <a:endParaRPr lang="sv-SE" dirty="0"/>
          </a:p>
        </p:txBody>
      </p:sp>
      <p:sp>
        <p:nvSpPr>
          <p:cNvPr id="3" name="Platshållare för innehåll 2"/>
          <p:cNvSpPr>
            <a:spLocks noGrp="1"/>
          </p:cNvSpPr>
          <p:nvPr>
            <p:ph sz="half" idx="1"/>
          </p:nvPr>
        </p:nvSpPr>
        <p:spPr>
          <a:xfrm>
            <a:off x="467544" y="1052736"/>
            <a:ext cx="4062412" cy="5119464"/>
          </a:xfrm>
        </p:spPr>
        <p:txBody>
          <a:bodyPr/>
          <a:lstStyle>
            <a:lvl1pPr>
              <a:defRPr sz="2200">
                <a:latin typeface="Lucida Sans" pitchFamily="34" charset="0"/>
              </a:defRPr>
            </a:lvl1pPr>
            <a:lvl2pPr>
              <a:defRPr sz="2200">
                <a:latin typeface="Lucida Sans" pitchFamily="34" charset="0"/>
              </a:defRPr>
            </a:lvl2pPr>
            <a:lvl3pPr>
              <a:defRPr sz="2200">
                <a:latin typeface="Lucida Sans" pitchFamily="34" charset="0"/>
              </a:defRPr>
            </a:lvl3pPr>
            <a:lvl4pPr>
              <a:defRPr sz="2200">
                <a:latin typeface="Lucida Sans" pitchFamily="34" charset="0"/>
              </a:defRPr>
            </a:lvl4pPr>
            <a:lvl5pPr>
              <a:defRPr sz="2200">
                <a:latin typeface="Lucida Sans"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4" name="Platshållare för innehåll 3"/>
          <p:cNvSpPr>
            <a:spLocks noGrp="1"/>
          </p:cNvSpPr>
          <p:nvPr>
            <p:ph sz="half" idx="2"/>
          </p:nvPr>
        </p:nvSpPr>
        <p:spPr>
          <a:xfrm>
            <a:off x="4826000" y="1052736"/>
            <a:ext cx="4062413" cy="5119464"/>
          </a:xfrm>
        </p:spPr>
        <p:txBody>
          <a:bodyPr/>
          <a:lstStyle>
            <a:lvl1pPr>
              <a:defRPr sz="2200">
                <a:latin typeface="Lucida Sans" pitchFamily="34" charset="0"/>
              </a:defRPr>
            </a:lvl1pPr>
            <a:lvl2pPr>
              <a:defRPr sz="2200">
                <a:latin typeface="Lucida Sans" pitchFamily="34" charset="0"/>
              </a:defRPr>
            </a:lvl2pPr>
            <a:lvl3pPr>
              <a:defRPr sz="2200">
                <a:latin typeface="Lucida Sans" pitchFamily="34" charset="0"/>
              </a:defRPr>
            </a:lvl3pPr>
            <a:lvl4pPr>
              <a:defRPr sz="2200">
                <a:latin typeface="Lucida Sans" pitchFamily="34" charset="0"/>
              </a:defRPr>
            </a:lvl4pPr>
            <a:lvl5pPr>
              <a:defRPr sz="2200">
                <a:latin typeface="Lucida Sans"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6" name="Slide Number Placeholder 5"/>
          <p:cNvSpPr>
            <a:spLocks noGrp="1"/>
          </p:cNvSpPr>
          <p:nvPr>
            <p:ph type="sldNum" sz="quarter" idx="11"/>
          </p:nvPr>
        </p:nvSpPr>
        <p:spPr/>
        <p:txBody>
          <a:bodyPr/>
          <a:lstStyle/>
          <a:p>
            <a:fld id="{63B66A5D-03CF-274C-AC80-434EBB5D7518}" type="slidenum">
              <a:rPr lang="en-US" smtClean="0"/>
              <a:pPr/>
              <a:t>‹#›</a:t>
            </a:fld>
            <a:endParaRPr lang="en-US"/>
          </a:p>
        </p:txBody>
      </p:sp>
    </p:spTree>
    <p:extLst>
      <p:ext uri="{BB962C8B-B14F-4D97-AF65-F5344CB8AC3E}">
        <p14:creationId xmlns:p14="http://schemas.microsoft.com/office/powerpoint/2010/main" val="2209993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3" name="Platshållare för text 2"/>
          <p:cNvSpPr>
            <a:spLocks noGrp="1"/>
          </p:cNvSpPr>
          <p:nvPr>
            <p:ph type="body" idx="1"/>
          </p:nvPr>
        </p:nvSpPr>
        <p:spPr>
          <a:xfrm>
            <a:off x="467544" y="1055319"/>
            <a:ext cx="4040188" cy="639762"/>
          </a:xfrm>
        </p:spPr>
        <p:txBody>
          <a:bodyPr anchor="ctr"/>
          <a:lstStyle>
            <a:lvl1pPr marL="0" indent="0">
              <a:buNone/>
              <a:defRPr sz="2000" b="1">
                <a:latin typeface="Lucida Sans"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Platshållare för innehåll 3"/>
          <p:cNvSpPr>
            <a:spLocks noGrp="1"/>
          </p:cNvSpPr>
          <p:nvPr>
            <p:ph sz="half" idx="2"/>
          </p:nvPr>
        </p:nvSpPr>
        <p:spPr>
          <a:xfrm>
            <a:off x="457200" y="1772816"/>
            <a:ext cx="4040188" cy="4353347"/>
          </a:xfrm>
        </p:spPr>
        <p:txBody>
          <a:bodyPr/>
          <a:lstStyle>
            <a:lvl1pPr>
              <a:defRPr sz="2400">
                <a:latin typeface="Lucida Sans" pitchFamily="34" charset="0"/>
              </a:defRPr>
            </a:lvl1pPr>
            <a:lvl2pPr>
              <a:defRPr sz="2000">
                <a:latin typeface="Lucida Sans" pitchFamily="34" charset="0"/>
              </a:defRPr>
            </a:lvl2pPr>
            <a:lvl3pPr>
              <a:defRPr sz="1800">
                <a:latin typeface="Lucida Sans" pitchFamily="34" charset="0"/>
              </a:defRPr>
            </a:lvl3pPr>
            <a:lvl4pPr>
              <a:defRPr sz="1600">
                <a:latin typeface="Lucida Sans" pitchFamily="34" charset="0"/>
              </a:defRPr>
            </a:lvl4pPr>
            <a:lvl5pPr>
              <a:defRPr sz="1600">
                <a:latin typeface="Lucida Sans"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5" name="Platshållare för text 4"/>
          <p:cNvSpPr>
            <a:spLocks noGrp="1"/>
          </p:cNvSpPr>
          <p:nvPr>
            <p:ph type="body" sz="quarter" idx="3"/>
          </p:nvPr>
        </p:nvSpPr>
        <p:spPr>
          <a:xfrm>
            <a:off x="4850705" y="1055319"/>
            <a:ext cx="4041775" cy="639762"/>
          </a:xfrm>
        </p:spPr>
        <p:txBody>
          <a:bodyPr anchor="ctr"/>
          <a:lstStyle>
            <a:lvl1pPr marL="0" indent="0">
              <a:buNone/>
              <a:defRPr sz="2000" b="1">
                <a:latin typeface="Lucida Sans"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Platshållare för innehåll 5"/>
          <p:cNvSpPr>
            <a:spLocks noGrp="1"/>
          </p:cNvSpPr>
          <p:nvPr>
            <p:ph sz="quarter" idx="4"/>
          </p:nvPr>
        </p:nvSpPr>
        <p:spPr>
          <a:xfrm>
            <a:off x="4860032" y="1772816"/>
            <a:ext cx="4041775" cy="4353347"/>
          </a:xfrm>
        </p:spPr>
        <p:txBody>
          <a:bodyPr/>
          <a:lstStyle>
            <a:lvl1pPr>
              <a:defRPr sz="2400">
                <a:latin typeface="Lucida Sans" pitchFamily="34" charset="0"/>
              </a:defRPr>
            </a:lvl1pPr>
            <a:lvl2pPr>
              <a:defRPr sz="2000">
                <a:latin typeface="Lucida Sans" pitchFamily="34" charset="0"/>
              </a:defRPr>
            </a:lvl2pPr>
            <a:lvl3pPr>
              <a:defRPr sz="1800">
                <a:latin typeface="Lucida Sans" pitchFamily="34" charset="0"/>
              </a:defRPr>
            </a:lvl3pPr>
            <a:lvl4pPr>
              <a:defRPr sz="1600">
                <a:latin typeface="Lucida Sans" pitchFamily="34" charset="0"/>
              </a:defRPr>
            </a:lvl4pPr>
            <a:lvl5pPr>
              <a:defRPr sz="1600">
                <a:latin typeface="Lucida Sans"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7" name="Title 6"/>
          <p:cNvSpPr>
            <a:spLocks noGrp="1"/>
          </p:cNvSpPr>
          <p:nvPr>
            <p:ph type="title"/>
          </p:nvPr>
        </p:nvSpPr>
        <p:spPr/>
        <p:txBody>
          <a:bodyPr/>
          <a:lstStyle/>
          <a:p>
            <a:r>
              <a:rPr lang="en-US"/>
              <a:t>Click to edit Master title style</a:t>
            </a:r>
          </a:p>
        </p:txBody>
      </p:sp>
      <p:sp>
        <p:nvSpPr>
          <p:cNvPr id="9" name="Slide Number Placeholder 8"/>
          <p:cNvSpPr>
            <a:spLocks noGrp="1"/>
          </p:cNvSpPr>
          <p:nvPr>
            <p:ph type="sldNum" sz="quarter" idx="11"/>
          </p:nvPr>
        </p:nvSpPr>
        <p:spPr/>
        <p:txBody>
          <a:bodyPr/>
          <a:lstStyle/>
          <a:p>
            <a:fld id="{63B66A5D-03CF-274C-AC80-434EBB5D7518}" type="slidenum">
              <a:rPr lang="en-US" smtClean="0"/>
              <a:pPr/>
              <a:t>‹#›</a:t>
            </a:fld>
            <a:endParaRPr lang="en-US"/>
          </a:p>
        </p:txBody>
      </p:sp>
    </p:spTree>
    <p:extLst>
      <p:ext uri="{BB962C8B-B14F-4D97-AF65-F5344CB8AC3E}">
        <p14:creationId xmlns:p14="http://schemas.microsoft.com/office/powerpoint/2010/main" val="2127099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atin typeface="Lucida Sans" pitchFamily="34" charset="0"/>
              </a:defRPr>
            </a:lvl1pPr>
          </a:lstStyle>
          <a:p>
            <a:r>
              <a:rPr lang="en-US" dirty="0"/>
              <a:t>Click to edit Master title style</a:t>
            </a:r>
            <a:endParaRPr lang="sv-SE" dirty="0"/>
          </a:p>
        </p:txBody>
      </p:sp>
      <p:sp>
        <p:nvSpPr>
          <p:cNvPr id="4" name="Slide Number Placeholder 3"/>
          <p:cNvSpPr>
            <a:spLocks noGrp="1"/>
          </p:cNvSpPr>
          <p:nvPr>
            <p:ph type="sldNum" sz="quarter" idx="11"/>
          </p:nvPr>
        </p:nvSpPr>
        <p:spPr/>
        <p:txBody>
          <a:bodyPr/>
          <a:lstStyle/>
          <a:p>
            <a:fld id="{63B66A5D-03CF-274C-AC80-434EBB5D7518}" type="slidenum">
              <a:rPr lang="en-US" smtClean="0"/>
              <a:pPr/>
              <a:t>‹#›</a:t>
            </a:fld>
            <a:endParaRPr lang="en-US"/>
          </a:p>
        </p:txBody>
      </p:sp>
    </p:spTree>
    <p:extLst>
      <p:ext uri="{BB962C8B-B14F-4D97-AF65-F5344CB8AC3E}">
        <p14:creationId xmlns:p14="http://schemas.microsoft.com/office/powerpoint/2010/main" val="177678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293D3F-D845-417F-BEB0-DC19CC169E07}"/>
              </a:ext>
            </a:extLst>
          </p:cNvPr>
          <p:cNvSpPr/>
          <p:nvPr/>
        </p:nvSpPr>
        <p:spPr>
          <a:xfrm>
            <a:off x="0" y="6334125"/>
            <a:ext cx="9141619" cy="63500"/>
          </a:xfrm>
          <a:prstGeom prst="rect">
            <a:avLst/>
          </a:prstGeom>
          <a:solidFill>
            <a:srgbClr val="EE6600"/>
          </a:solidFill>
          <a:ln>
            <a:solidFill>
              <a:srgbClr val="EB4F05"/>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3" name="Straight Connector 2">
            <a:extLst>
              <a:ext uri="{FF2B5EF4-FFF2-40B4-BE49-F238E27FC236}">
                <a16:creationId xmlns:a16="http://schemas.microsoft.com/office/drawing/2014/main" id="{DFEC03A1-8C9F-4924-A815-6FC5B5BCFC11}"/>
              </a:ext>
            </a:extLst>
          </p:cNvPr>
          <p:cNvCxnSpPr/>
          <p:nvPr/>
        </p:nvCxnSpPr>
        <p:spPr>
          <a:xfrm>
            <a:off x="463154" y="749300"/>
            <a:ext cx="8217694" cy="0"/>
          </a:xfrm>
          <a:prstGeom prst="line">
            <a:avLst/>
          </a:prstGeom>
          <a:ln>
            <a:solidFill>
              <a:srgbClr val="EB4F05"/>
            </a:solidFill>
          </a:ln>
        </p:spPr>
        <p:style>
          <a:lnRef idx="1">
            <a:schemeClr val="accent1"/>
          </a:lnRef>
          <a:fillRef idx="0">
            <a:schemeClr val="accent1"/>
          </a:fillRef>
          <a:effectRef idx="0">
            <a:schemeClr val="accent1"/>
          </a:effectRef>
          <a:fontRef idx="minor">
            <a:schemeClr val="tx1"/>
          </a:fontRef>
        </p:style>
      </p:cxnSp>
      <p:pic>
        <p:nvPicPr>
          <p:cNvPr id="4" name="Picture 12" descr="rs-logo@4x.png">
            <a:extLst>
              <a:ext uri="{FF2B5EF4-FFF2-40B4-BE49-F238E27FC236}">
                <a16:creationId xmlns:a16="http://schemas.microsoft.com/office/drawing/2014/main" id="{647FB3E4-052D-4987-92B4-FD23BD113893}"/>
              </a:ext>
            </a:extLst>
          </p:cNvPr>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516292" y="5426076"/>
            <a:ext cx="2372915"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3">
            <a:extLst>
              <a:ext uri="{FF2B5EF4-FFF2-40B4-BE49-F238E27FC236}">
                <a16:creationId xmlns:a16="http://schemas.microsoft.com/office/drawing/2014/main" id="{D1C66A7C-0A60-4EF1-BEF9-17EF259D11A5}"/>
              </a:ext>
            </a:extLst>
          </p:cNvPr>
          <p:cNvSpPr>
            <a:spLocks noGrp="1"/>
          </p:cNvSpPr>
          <p:nvPr>
            <p:ph type="ftr" sz="quarter" idx="10"/>
          </p:nvPr>
        </p:nvSpPr>
        <p:spPr/>
        <p:txBody>
          <a:bodyPr/>
          <a:lstStyle>
            <a:lvl1pPr>
              <a:defRPr/>
            </a:lvl1pPr>
          </a:lstStyle>
          <a:p>
            <a:r>
              <a:rPr lang="en-US" altLang="en-US"/>
              <a:t>CONFIDENTIAL | READSPEAKER</a:t>
            </a:r>
          </a:p>
          <a:p>
            <a:endParaRPr lang="en-US" altLang="en-US"/>
          </a:p>
        </p:txBody>
      </p:sp>
    </p:spTree>
    <p:extLst>
      <p:ext uri="{BB962C8B-B14F-4D97-AF65-F5344CB8AC3E}">
        <p14:creationId xmlns:p14="http://schemas.microsoft.com/office/powerpoint/2010/main" val="1975343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70556"/>
            <a:ext cx="9142413" cy="578556"/>
          </a:xfrm>
          <a:prstGeom prst="rect">
            <a:avLst/>
          </a:prstGeom>
          <a:solidFill>
            <a:srgbClr val="2525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7" name="Rectangle 4"/>
          <p:cNvSpPr>
            <a:spLocks noGrp="1" noChangeArrowheads="1"/>
          </p:cNvSpPr>
          <p:nvPr>
            <p:ph type="body" idx="1"/>
          </p:nvPr>
        </p:nvSpPr>
        <p:spPr bwMode="auto">
          <a:xfrm>
            <a:off x="467544" y="818444"/>
            <a:ext cx="8420869" cy="53468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Rectangle 29"/>
          <p:cNvSpPr>
            <a:spLocks noGrp="1" noChangeArrowheads="1"/>
          </p:cNvSpPr>
          <p:nvPr>
            <p:ph type="title"/>
          </p:nvPr>
        </p:nvSpPr>
        <p:spPr bwMode="auto">
          <a:xfrm>
            <a:off x="467544" y="5609"/>
            <a:ext cx="8424167" cy="6576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ctr" anchorCtr="0" compatLnSpc="1">
            <a:prstTxWarp prst="textNoShape">
              <a:avLst/>
            </a:prstTxWarp>
          </a:bodyPr>
          <a:lstStyle/>
          <a:p>
            <a:pPr lvl="0"/>
            <a:r>
              <a:rPr lang="ru-RU" dirty="0" err="1"/>
              <a:t>Click</a:t>
            </a:r>
            <a:r>
              <a:rPr lang="ru-RU" dirty="0"/>
              <a:t> </a:t>
            </a:r>
            <a:r>
              <a:rPr lang="ru-RU" dirty="0" err="1"/>
              <a:t>to</a:t>
            </a:r>
            <a:r>
              <a:rPr lang="ru-RU" dirty="0"/>
              <a:t> </a:t>
            </a:r>
            <a:r>
              <a:rPr lang="ru-RU" dirty="0" err="1"/>
              <a:t>edit</a:t>
            </a:r>
            <a:r>
              <a:rPr lang="ru-RU" dirty="0"/>
              <a:t> </a:t>
            </a:r>
            <a:r>
              <a:rPr lang="ru-RU" dirty="0" err="1"/>
              <a:t>Master</a:t>
            </a:r>
            <a:r>
              <a:rPr lang="ru-RU" dirty="0"/>
              <a:t> </a:t>
            </a:r>
            <a:r>
              <a:rPr lang="ru-RU" dirty="0" err="1"/>
              <a:t>title</a:t>
            </a:r>
            <a:r>
              <a:rPr lang="ru-RU" dirty="0"/>
              <a:t> </a:t>
            </a:r>
            <a:r>
              <a:rPr lang="ru-RU" dirty="0" err="1"/>
              <a:t>style</a:t>
            </a:r>
            <a:endParaRPr lang="ru-RU" dirty="0"/>
          </a:p>
        </p:txBody>
      </p:sp>
      <p:sp>
        <p:nvSpPr>
          <p:cNvPr id="3" name="Slide Number Placeholder 2"/>
          <p:cNvSpPr>
            <a:spLocks noGrp="1"/>
          </p:cNvSpPr>
          <p:nvPr>
            <p:ph type="sldNum" sz="quarter" idx="4"/>
          </p:nvPr>
        </p:nvSpPr>
        <p:spPr>
          <a:xfrm>
            <a:off x="7956376" y="6356350"/>
            <a:ext cx="730424" cy="365125"/>
          </a:xfrm>
          <a:prstGeom prst="rect">
            <a:avLst/>
          </a:prstGeom>
        </p:spPr>
        <p:txBody>
          <a:bodyPr vert="horz" lIns="91440" tIns="45720" rIns="91440" bIns="45720" rtlCol="0" anchor="ctr"/>
          <a:lstStyle>
            <a:lvl1pPr algn="ctr">
              <a:defRPr sz="1200">
                <a:solidFill>
                  <a:srgbClr val="FFFFFF"/>
                </a:solidFill>
              </a:defRPr>
            </a:lvl1pPr>
          </a:lstStyle>
          <a:p>
            <a:fld id="{63B66A5D-03CF-274C-AC80-434EBB5D7518}" type="slidenum">
              <a:rPr lang="en-US" smtClean="0"/>
              <a:pPr/>
              <a:t>‹#›</a:t>
            </a:fld>
            <a:endParaRPr lang="en-US"/>
          </a:p>
        </p:txBody>
      </p:sp>
      <p:pic>
        <p:nvPicPr>
          <p:cNvPr id="6" name="Picture 5" descr="Screen Shot 2014-09-02 at 8.25.24 AM.png"/>
          <p:cNvPicPr>
            <a:picLocks noChangeAspect="1"/>
          </p:cNvPicPr>
          <p:nvPr userDrawn="1"/>
        </p:nvPicPr>
        <p:blipFill rotWithShape="1">
          <a:blip r:embed="rId9" cstate="email">
            <a:extLst>
              <a:ext uri="{28A0092B-C50C-407E-A947-70E740481C1C}">
                <a14:useLocalDpi xmlns:a14="http://schemas.microsoft.com/office/drawing/2010/main" val="0"/>
              </a:ext>
            </a:extLst>
          </a:blip>
          <a:srcRect b="98161"/>
          <a:stretch/>
        </p:blipFill>
        <p:spPr>
          <a:xfrm>
            <a:off x="-1788" y="-14111"/>
            <a:ext cx="9144000" cy="87359"/>
          </a:xfrm>
          <a:prstGeom prst="rect">
            <a:avLst/>
          </a:prstGeom>
        </p:spPr>
      </p:pic>
      <p:pic>
        <p:nvPicPr>
          <p:cNvPr id="5" name="Picture 4" descr="ReadSpeaker - Pioneering Voice Technology."/>
          <p:cNvPicPr>
            <a:picLocks noChangeAspect="1"/>
          </p:cNvPicPr>
          <p:nvPr userDrawn="1"/>
        </p:nvPicPr>
        <p:blipFill>
          <a:blip r:embed="rId10" cstate="email">
            <a:extLst>
              <a:ext uri="{28A0092B-C50C-407E-A947-70E740481C1C}">
                <a14:useLocalDpi xmlns:a14="http://schemas.microsoft.com/office/drawing/2010/main" val="0"/>
              </a:ext>
            </a:extLst>
          </a:blip>
          <a:stretch>
            <a:fillRect/>
          </a:stretch>
        </p:blipFill>
        <p:spPr>
          <a:xfrm>
            <a:off x="364432" y="6238289"/>
            <a:ext cx="2439469" cy="483186"/>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73" r:id="rId3"/>
    <p:sldLayoutId id="2147483663" r:id="rId4"/>
    <p:sldLayoutId id="2147483664" r:id="rId5"/>
    <p:sldLayoutId id="2147483665" r:id="rId6"/>
    <p:sldLayoutId id="2147483674" r:id="rId7"/>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hf hdr="0" dt="0"/>
  <p:txStyles>
    <p:titleStyle>
      <a:lvl1pPr algn="l" rtl="0" eaLnBrk="0" fontAlgn="base" hangingPunct="0">
        <a:lnSpc>
          <a:spcPct val="80000"/>
        </a:lnSpc>
        <a:spcBef>
          <a:spcPct val="0"/>
        </a:spcBef>
        <a:spcAft>
          <a:spcPct val="0"/>
        </a:spcAft>
        <a:defRPr sz="2400" b="1">
          <a:solidFill>
            <a:srgbClr val="FFFFFF"/>
          </a:solidFill>
          <a:latin typeface="Lucida Grande" charset="0"/>
          <a:ea typeface="MS PGothic" pitchFamily="34" charset="-128"/>
          <a:cs typeface="MS PGothic" charset="0"/>
        </a:defRPr>
      </a:lvl1pPr>
      <a:lvl2pPr algn="l" rtl="0" eaLnBrk="0" fontAlgn="base" hangingPunct="0">
        <a:lnSpc>
          <a:spcPct val="80000"/>
        </a:lnSpc>
        <a:spcBef>
          <a:spcPct val="0"/>
        </a:spcBef>
        <a:spcAft>
          <a:spcPct val="0"/>
        </a:spcAft>
        <a:defRPr sz="3200" b="1">
          <a:solidFill>
            <a:srgbClr val="3333AA"/>
          </a:solidFill>
          <a:latin typeface="Lucida Grande" charset="0"/>
          <a:ea typeface="MS PGothic" pitchFamily="34" charset="-128"/>
          <a:cs typeface="MS PGothic" charset="0"/>
        </a:defRPr>
      </a:lvl2pPr>
      <a:lvl3pPr algn="l" rtl="0" eaLnBrk="0" fontAlgn="base" hangingPunct="0">
        <a:lnSpc>
          <a:spcPct val="80000"/>
        </a:lnSpc>
        <a:spcBef>
          <a:spcPct val="0"/>
        </a:spcBef>
        <a:spcAft>
          <a:spcPct val="0"/>
        </a:spcAft>
        <a:defRPr sz="3200" b="1">
          <a:solidFill>
            <a:srgbClr val="3333AA"/>
          </a:solidFill>
          <a:latin typeface="Lucida Grande" charset="0"/>
          <a:ea typeface="MS PGothic" pitchFamily="34" charset="-128"/>
          <a:cs typeface="MS PGothic" charset="0"/>
        </a:defRPr>
      </a:lvl3pPr>
      <a:lvl4pPr algn="l" rtl="0" eaLnBrk="0" fontAlgn="base" hangingPunct="0">
        <a:lnSpc>
          <a:spcPct val="80000"/>
        </a:lnSpc>
        <a:spcBef>
          <a:spcPct val="0"/>
        </a:spcBef>
        <a:spcAft>
          <a:spcPct val="0"/>
        </a:spcAft>
        <a:defRPr sz="3200" b="1">
          <a:solidFill>
            <a:srgbClr val="3333AA"/>
          </a:solidFill>
          <a:latin typeface="Lucida Grande" charset="0"/>
          <a:ea typeface="MS PGothic" pitchFamily="34" charset="-128"/>
          <a:cs typeface="MS PGothic" charset="0"/>
        </a:defRPr>
      </a:lvl4pPr>
      <a:lvl5pPr algn="l" rtl="0" eaLnBrk="0" fontAlgn="base" hangingPunct="0">
        <a:lnSpc>
          <a:spcPct val="80000"/>
        </a:lnSpc>
        <a:spcBef>
          <a:spcPct val="0"/>
        </a:spcBef>
        <a:spcAft>
          <a:spcPct val="0"/>
        </a:spcAft>
        <a:defRPr sz="3200" b="1">
          <a:solidFill>
            <a:srgbClr val="3333AA"/>
          </a:solidFill>
          <a:latin typeface="Lucida Grande" charset="0"/>
          <a:ea typeface="MS PGothic" pitchFamily="34" charset="-128"/>
          <a:cs typeface="MS PGothic" charset="0"/>
        </a:defRPr>
      </a:lvl5pPr>
      <a:lvl6pPr marL="457200" algn="l" rtl="0" eaLnBrk="1" fontAlgn="base" hangingPunct="1">
        <a:lnSpc>
          <a:spcPct val="80000"/>
        </a:lnSpc>
        <a:spcBef>
          <a:spcPct val="0"/>
        </a:spcBef>
        <a:spcAft>
          <a:spcPct val="0"/>
        </a:spcAft>
        <a:defRPr sz="3600" b="1">
          <a:solidFill>
            <a:srgbClr val="3333AA"/>
          </a:solidFill>
          <a:latin typeface="Century Gothic" pitchFamily="34" charset="0"/>
        </a:defRPr>
      </a:lvl6pPr>
      <a:lvl7pPr marL="914400" algn="l" rtl="0" eaLnBrk="1" fontAlgn="base" hangingPunct="1">
        <a:lnSpc>
          <a:spcPct val="80000"/>
        </a:lnSpc>
        <a:spcBef>
          <a:spcPct val="0"/>
        </a:spcBef>
        <a:spcAft>
          <a:spcPct val="0"/>
        </a:spcAft>
        <a:defRPr sz="3600" b="1">
          <a:solidFill>
            <a:srgbClr val="3333AA"/>
          </a:solidFill>
          <a:latin typeface="Century Gothic" pitchFamily="34" charset="0"/>
        </a:defRPr>
      </a:lvl7pPr>
      <a:lvl8pPr marL="1371600" algn="l" rtl="0" eaLnBrk="1" fontAlgn="base" hangingPunct="1">
        <a:lnSpc>
          <a:spcPct val="80000"/>
        </a:lnSpc>
        <a:spcBef>
          <a:spcPct val="0"/>
        </a:spcBef>
        <a:spcAft>
          <a:spcPct val="0"/>
        </a:spcAft>
        <a:defRPr sz="3600" b="1">
          <a:solidFill>
            <a:srgbClr val="3333AA"/>
          </a:solidFill>
          <a:latin typeface="Century Gothic" pitchFamily="34" charset="0"/>
        </a:defRPr>
      </a:lvl8pPr>
      <a:lvl9pPr marL="1828800" algn="l" rtl="0" eaLnBrk="1" fontAlgn="base" hangingPunct="1">
        <a:lnSpc>
          <a:spcPct val="80000"/>
        </a:lnSpc>
        <a:spcBef>
          <a:spcPct val="0"/>
        </a:spcBef>
        <a:spcAft>
          <a:spcPct val="0"/>
        </a:spcAft>
        <a:defRPr sz="3600" b="1">
          <a:solidFill>
            <a:srgbClr val="3333AA"/>
          </a:solidFill>
          <a:latin typeface="Century Gothic" pitchFamily="34" charset="0"/>
        </a:defRPr>
      </a:lvl9pPr>
    </p:titleStyle>
    <p:body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mn-lt"/>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jpeg"/><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idx="4294967295"/>
          </p:nvPr>
        </p:nvSpPr>
        <p:spPr>
          <a:xfrm>
            <a:off x="1470025" y="962639"/>
            <a:ext cx="6203950" cy="1463675"/>
          </a:xfrm>
        </p:spPr>
        <p:txBody>
          <a:bodyPr/>
          <a:lstStyle/>
          <a:p>
            <a:r>
              <a:rPr lang="en-US" sz="4000" dirty="0">
                <a:solidFill>
                  <a:srgbClr val="444464"/>
                </a:solidFill>
                <a:latin typeface="Open Sans" panose="020B0606030504020204" pitchFamily="34" charset="0"/>
                <a:ea typeface="Open Sans" panose="020B0606030504020204" pitchFamily="34" charset="0"/>
                <a:cs typeface="Open Sans" panose="020B0606030504020204" pitchFamily="34" charset="0"/>
              </a:rPr>
              <a:t>Make Your Content Talk</a:t>
            </a:r>
          </a:p>
        </p:txBody>
      </p:sp>
      <p:sp>
        <p:nvSpPr>
          <p:cNvPr id="4" name="Tijdelijke aanduiding voor tekst 3"/>
          <p:cNvSpPr>
            <a:spLocks noGrp="1"/>
          </p:cNvSpPr>
          <p:nvPr>
            <p:ph type="body" idx="4294967295"/>
          </p:nvPr>
        </p:nvSpPr>
        <p:spPr>
          <a:xfrm>
            <a:off x="385762" y="3647768"/>
            <a:ext cx="8372475" cy="783919"/>
          </a:xfrm>
        </p:spPr>
        <p:txBody>
          <a:bodyPr/>
          <a:lstStyle/>
          <a:p>
            <a:pPr marL="0" indent="0">
              <a:buNone/>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ReadSpeaker text-to-speech solutions give a voice to your learning management solutions.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383458" y="131842"/>
            <a:ext cx="8567738" cy="566738"/>
          </a:xfrm>
        </p:spPr>
        <p:txBody>
          <a:bodyPr/>
          <a:lstStyle/>
          <a:p>
            <a:r>
              <a:rPr lang="en-US" sz="3200" dirty="0">
                <a:latin typeface="Raleway" panose="020B0503030101060003" pitchFamily="34" charset="0"/>
                <a:ea typeface="Open Sans" panose="020B0606030504020204" pitchFamily="34" charset="0"/>
                <a:cs typeface="Open Sans" panose="020B0606030504020204" pitchFamily="34" charset="0"/>
              </a:rPr>
              <a:t>How to Use ReadSpeaker Text to Speech (5)</a:t>
            </a:r>
          </a:p>
        </p:txBody>
      </p:sp>
      <p:sp>
        <p:nvSpPr>
          <p:cNvPr id="7" name="Espace réservé du contenu 6"/>
          <p:cNvSpPr>
            <a:spLocks noGrp="1"/>
          </p:cNvSpPr>
          <p:nvPr>
            <p:ph idx="4294967295"/>
          </p:nvPr>
        </p:nvSpPr>
        <p:spPr>
          <a:xfrm>
            <a:off x="462116" y="845347"/>
            <a:ext cx="8559800" cy="1243013"/>
          </a:xfrm>
        </p:spPr>
        <p:txBody>
          <a:bodyPr/>
          <a:lstStyle/>
          <a:p>
            <a:pPr marL="0" indent="0">
              <a:buNone/>
            </a:pPr>
            <a:r>
              <a:rPr lang="en-US" sz="2400" b="1" dirty="0">
                <a:latin typeface="Open Sans" panose="020B0606030504020204" pitchFamily="34" charset="0"/>
                <a:ea typeface="Open Sans" panose="020B0606030504020204" pitchFamily="34" charset="0"/>
                <a:cs typeface="Open Sans" panose="020B0606030504020204" pitchFamily="34" charset="0"/>
              </a:rPr>
              <a:t>How does it work?</a:t>
            </a:r>
            <a:endParaRPr lang="en-US" sz="2400" b="1" kern="1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2400" b="1" i="1"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To listen to a document in Content using ReadSpeaker docReader:</a:t>
            </a:r>
            <a:endParaRPr lang="en-US" sz="18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 name="Espace réservé du contenu 6">
            <a:extLst>
              <a:ext uri="{FF2B5EF4-FFF2-40B4-BE49-F238E27FC236}">
                <a16:creationId xmlns:a16="http://schemas.microsoft.com/office/drawing/2014/main" id="{C7114213-53B3-4D1D-BE2F-7FED1BD09C3D}"/>
              </a:ext>
            </a:extLst>
          </p:cNvPr>
          <p:cNvSpPr txBox="1">
            <a:spLocks/>
          </p:cNvSpPr>
          <p:nvPr/>
        </p:nvSpPr>
        <p:spPr bwMode="auto">
          <a:xfrm>
            <a:off x="255789" y="2217794"/>
            <a:ext cx="7740612" cy="84716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lvl="0">
              <a:buClr>
                <a:srgbClr val="F67C4D"/>
              </a:buClr>
              <a:buFont typeface="Arial" panose="020B0604020202020204" pitchFamily="34" charset="0"/>
              <a:buChar char="•"/>
            </a:pPr>
            <a:r>
              <a:rPr lang="en-US" dirty="0"/>
              <a:t>Click the ReadSpeaker docReader icon next to the document to open it in ReadSpeaker docReader.</a:t>
            </a:r>
            <a:endParaRPr lang="en-US" sz="12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US" sz="18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028" name="Picture 4" descr="docReader icon - sheet of paper with a speake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p:blipFill>
        <p:spPr bwMode="auto">
          <a:xfrm>
            <a:off x="8352694" y="2381799"/>
            <a:ext cx="440041" cy="440041"/>
          </a:xfrm>
          <a:prstGeom prst="rect">
            <a:avLst/>
          </a:prstGeom>
          <a:noFill/>
          <a:extLst>
            <a:ext uri="{909E8E84-426E-40DD-AFC4-6F175D3DCCD1}">
              <a14:hiddenFill xmlns:a14="http://schemas.microsoft.com/office/drawing/2010/main">
                <a:solidFill>
                  <a:srgbClr val="FFFFFF"/>
                </a:solidFill>
              </a14:hiddenFill>
            </a:ext>
          </a:extLst>
        </p:spPr>
      </p:pic>
      <p:sp>
        <p:nvSpPr>
          <p:cNvPr id="14" name="Espace réservé du contenu 6">
            <a:extLst>
              <a:ext uri="{FF2B5EF4-FFF2-40B4-BE49-F238E27FC236}">
                <a16:creationId xmlns:a16="http://schemas.microsoft.com/office/drawing/2014/main" id="{81642B55-170E-4037-AABF-73EC3A59A6B3}"/>
              </a:ext>
            </a:extLst>
          </p:cNvPr>
          <p:cNvSpPr txBox="1">
            <a:spLocks/>
          </p:cNvSpPr>
          <p:nvPr/>
        </p:nvSpPr>
        <p:spPr bwMode="auto">
          <a:xfrm>
            <a:off x="262847" y="3001142"/>
            <a:ext cx="7144652" cy="8756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spcBef>
                <a:spcPts val="832"/>
              </a:spcBef>
              <a:buFont typeface="Wingdings" charset="2"/>
              <a:buNone/>
            </a:pPr>
            <a:endParaRPr lang="en-US" sz="12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spcBef>
                <a:spcPts val="0"/>
              </a:spcBef>
              <a:buClr>
                <a:srgbClr val="F67C4D"/>
              </a:buClr>
              <a:buFont typeface="Arial" panose="020B0604020202020204" pitchFamily="34" charset="0"/>
              <a:buChar char="•"/>
            </a:pPr>
            <a:r>
              <a:rPr lang="en-US"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Click the ReadSpeaker docReader Listen button to listen to the selected page.</a:t>
            </a:r>
            <a:endParaRPr lang="en-US" sz="18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3" name="Picture 2" descr="Listen button in ReadSpeaker docReader">
            <a:extLst>
              <a:ext uri="{FF2B5EF4-FFF2-40B4-BE49-F238E27FC236}">
                <a16:creationId xmlns:a16="http://schemas.microsoft.com/office/drawing/2014/main" id="{F88A607A-169E-4300-A960-D1601E73833E}"/>
              </a:ext>
            </a:extLst>
          </p:cNvPr>
          <p:cNvPicPr>
            <a:picLocks noChangeAspect="1"/>
          </p:cNvPicPr>
          <p:nvPr/>
        </p:nvPicPr>
        <p:blipFill>
          <a:blip r:embed="rId4" cstate="email">
            <a:extLst>
              <a:ext uri="{28A0092B-C50C-407E-A947-70E740481C1C}">
                <a14:useLocalDpi xmlns:a14="http://schemas.microsoft.com/office/drawing/2010/main" val="0"/>
              </a:ext>
            </a:extLst>
          </a:blip>
          <a:srcRect/>
          <a:stretch/>
        </p:blipFill>
        <p:spPr>
          <a:xfrm>
            <a:off x="7763448" y="3261774"/>
            <a:ext cx="1046779" cy="407836"/>
          </a:xfrm>
          <a:prstGeom prst="rect">
            <a:avLst/>
          </a:prstGeom>
        </p:spPr>
      </p:pic>
      <p:sp>
        <p:nvSpPr>
          <p:cNvPr id="16" name="Espace réservé du contenu 6">
            <a:extLst>
              <a:ext uri="{FF2B5EF4-FFF2-40B4-BE49-F238E27FC236}">
                <a16:creationId xmlns:a16="http://schemas.microsoft.com/office/drawing/2014/main" id="{2BBB03DC-D391-44AA-B605-300C76014E43}"/>
              </a:ext>
            </a:extLst>
          </p:cNvPr>
          <p:cNvSpPr txBox="1">
            <a:spLocks/>
          </p:cNvSpPr>
          <p:nvPr/>
        </p:nvSpPr>
        <p:spPr bwMode="auto">
          <a:xfrm>
            <a:off x="262847" y="4037338"/>
            <a:ext cx="6699223" cy="70716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buClr>
                <a:srgbClr val="F67C4D"/>
              </a:buClr>
              <a:buFont typeface="Arial" panose="020B0604020202020204" pitchFamily="34" charset="0"/>
              <a:buChar char="•"/>
            </a:pPr>
            <a:r>
              <a:rPr lang="en-US"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Click the Expand toolbar to access the lower toolbar.</a:t>
            </a:r>
          </a:p>
        </p:txBody>
      </p:sp>
      <p:pic>
        <p:nvPicPr>
          <p:cNvPr id="9" name="Picture 8" descr="Shown is the expand toolbar button">
            <a:extLst>
              <a:ext uri="{FF2B5EF4-FFF2-40B4-BE49-F238E27FC236}">
                <a16:creationId xmlns:a16="http://schemas.microsoft.com/office/drawing/2014/main" id="{32D970B1-C1B0-443A-93D2-915705F0EF58}"/>
              </a:ext>
            </a:extLst>
          </p:cNvPr>
          <p:cNvPicPr>
            <a:picLocks noChangeAspect="1"/>
          </p:cNvPicPr>
          <p:nvPr/>
        </p:nvPicPr>
        <p:blipFill>
          <a:blip r:embed="rId5" cstate="email">
            <a:extLst>
              <a:ext uri="{28A0092B-C50C-407E-A947-70E740481C1C}">
                <a14:useLocalDpi xmlns:a14="http://schemas.microsoft.com/office/drawing/2010/main" val="0"/>
              </a:ext>
            </a:extLst>
          </a:blip>
          <a:srcRect/>
          <a:stretch/>
        </p:blipFill>
        <p:spPr>
          <a:xfrm>
            <a:off x="7136013" y="4077350"/>
            <a:ext cx="1734892" cy="353403"/>
          </a:xfrm>
          <a:prstGeom prst="rect">
            <a:avLst/>
          </a:prstGeom>
        </p:spPr>
      </p:pic>
      <p:sp>
        <p:nvSpPr>
          <p:cNvPr id="15" name="Espace réservé du contenu 6">
            <a:extLst>
              <a:ext uri="{FF2B5EF4-FFF2-40B4-BE49-F238E27FC236}">
                <a16:creationId xmlns:a16="http://schemas.microsoft.com/office/drawing/2014/main" id="{CC9F8147-20A9-4441-96B7-B55E97A98DC5}"/>
              </a:ext>
            </a:extLst>
          </p:cNvPr>
          <p:cNvSpPr txBox="1">
            <a:spLocks/>
          </p:cNvSpPr>
          <p:nvPr/>
        </p:nvSpPr>
        <p:spPr bwMode="auto">
          <a:xfrm>
            <a:off x="262847" y="4867894"/>
            <a:ext cx="6727888" cy="112569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buClr>
                <a:srgbClr val="F67C4D"/>
              </a:buClr>
              <a:buFont typeface="Arial" panose="020B0604020202020204" pitchFamily="34" charset="0"/>
              <a:buChar char="•"/>
            </a:pPr>
            <a:r>
              <a:rPr lang="en-US"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Click the ReadSpeaker docReader Help button for an extensive docReader user manual.   </a:t>
            </a:r>
          </a:p>
          <a:p>
            <a:pPr>
              <a:spcBef>
                <a:spcPts val="0"/>
              </a:spcBef>
            </a:pPr>
            <a:endParaRPr lang="en-US" sz="18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2" name="Picture 11" descr="The ReadSpeaker Help button which has a question mark inside a circle on it.">
            <a:extLst>
              <a:ext uri="{FF2B5EF4-FFF2-40B4-BE49-F238E27FC236}">
                <a16:creationId xmlns:a16="http://schemas.microsoft.com/office/drawing/2014/main" id="{6E8FB8CB-487A-4797-AA40-9395A6D95D9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136455" y="4838398"/>
            <a:ext cx="700819" cy="603483"/>
          </a:xfrm>
          <a:prstGeom prst="rect">
            <a:avLst/>
          </a:prstGeom>
        </p:spPr>
      </p:pic>
    </p:spTree>
    <p:extLst>
      <p:ext uri="{BB962C8B-B14F-4D97-AF65-F5344CB8AC3E}">
        <p14:creationId xmlns:p14="http://schemas.microsoft.com/office/powerpoint/2010/main" val="3026238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491919" y="196696"/>
            <a:ext cx="8424863" cy="566738"/>
          </a:xfrm>
        </p:spPr>
        <p:txBody>
          <a:bodyPr/>
          <a:lstStyle/>
          <a:p>
            <a:r>
              <a:rPr lang="en-US" sz="3200" dirty="0">
                <a:solidFill>
                  <a:srgbClr val="444464"/>
                </a:solidFill>
                <a:latin typeface="Raleway" panose="020B0503030101060003" pitchFamily="34" charset="0"/>
                <a:ea typeface="Open Sans" panose="020B0606030504020204" pitchFamily="34" charset="0"/>
                <a:cs typeface="Open Sans" panose="020B0606030504020204" pitchFamily="34" charset="0"/>
              </a:rPr>
              <a:t>Session Objectives</a:t>
            </a:r>
          </a:p>
        </p:txBody>
      </p:sp>
      <p:sp>
        <p:nvSpPr>
          <p:cNvPr id="7" name="Espace réservé du contenu 6"/>
          <p:cNvSpPr>
            <a:spLocks noGrp="1"/>
          </p:cNvSpPr>
          <p:nvPr>
            <p:ph idx="4294967295"/>
          </p:nvPr>
        </p:nvSpPr>
        <p:spPr>
          <a:xfrm>
            <a:off x="496682" y="1031235"/>
            <a:ext cx="8420100" cy="5346700"/>
          </a:xfrm>
        </p:spPr>
        <p:txBody>
          <a:bodyPr/>
          <a:lstStyle/>
          <a:p>
            <a:pPr marL="0" indent="0">
              <a:spcAft>
                <a:spcPts val="1200"/>
              </a:spcAft>
              <a:buNone/>
            </a:pPr>
            <a:r>
              <a:rPr lang="en-US" sz="2400" dirty="0">
                <a:solidFill>
                  <a:srgbClr val="444464"/>
                </a:solidFill>
                <a:latin typeface="Open Sans" panose="020B0606030504020204" pitchFamily="34" charset="0"/>
                <a:ea typeface="Open Sans" panose="020B0606030504020204" pitchFamily="34" charset="0"/>
                <a:cs typeface="Open Sans" panose="020B0606030504020204" pitchFamily="34" charset="0"/>
              </a:rPr>
              <a:t>After this session, you will be able to:</a:t>
            </a:r>
          </a:p>
          <a:p>
            <a:pPr marL="461963" indent="-461963">
              <a:spcAft>
                <a:spcPts val="1200"/>
              </a:spcAft>
              <a:buFont typeface="Arial" panose="020B0604020202020204" pitchFamily="34" charset="0"/>
              <a:buChar char="•"/>
            </a:pPr>
            <a:r>
              <a:rPr lang="en-US" sz="2400" dirty="0">
                <a:solidFill>
                  <a:srgbClr val="444464"/>
                </a:solidFill>
                <a:latin typeface="Open Sans" panose="020B0606030504020204" pitchFamily="34" charset="0"/>
                <a:ea typeface="Open Sans" panose="020B0606030504020204" pitchFamily="34" charset="0"/>
                <a:cs typeface="Open Sans" panose="020B0606030504020204" pitchFamily="34" charset="0"/>
              </a:rPr>
              <a:t>Explain why students may want to use text-to-speech technology. </a:t>
            </a:r>
          </a:p>
          <a:p>
            <a:pPr marL="461963" indent="-461963">
              <a:spcAft>
                <a:spcPts val="1200"/>
              </a:spcAft>
              <a:buFont typeface="Arial" panose="020B0604020202020204" pitchFamily="34" charset="0"/>
              <a:buChar char="•"/>
            </a:pPr>
            <a:r>
              <a:rPr lang="en-US" sz="2400" dirty="0">
                <a:solidFill>
                  <a:srgbClr val="444464"/>
                </a:solidFill>
                <a:latin typeface="Open Sans" panose="020B0606030504020204" pitchFamily="34" charset="0"/>
                <a:ea typeface="Open Sans" panose="020B0606030504020204" pitchFamily="34" charset="0"/>
                <a:cs typeface="Open Sans" panose="020B0606030504020204" pitchFamily="34" charset="0"/>
              </a:rPr>
              <a:t>Describe to your students how to use the ReadSpeaker Listen button within the Blackboard </a:t>
            </a:r>
            <a:r>
              <a:rPr lang="en-US" dirty="0">
                <a:latin typeface="Open Sans" panose="020B0606030504020204" pitchFamily="34" charset="0"/>
                <a:ea typeface="Open Sans" panose="020B0606030504020204" pitchFamily="34" charset="0"/>
                <a:cs typeface="Open Sans" panose="020B0606030504020204" pitchFamily="34" charset="0"/>
              </a:rPr>
              <a:t>Original. </a:t>
            </a:r>
            <a:endParaRPr lang="en-US" sz="2400" dirty="0">
              <a:solidFill>
                <a:srgbClr val="444464"/>
              </a:solidFill>
              <a:latin typeface="Open Sans" panose="020B0606030504020204" pitchFamily="34" charset="0"/>
              <a:ea typeface="Open Sans" panose="020B0606030504020204" pitchFamily="34" charset="0"/>
              <a:cs typeface="Open Sans" panose="020B0606030504020204" pitchFamily="34" charset="0"/>
            </a:endParaRPr>
          </a:p>
          <a:p>
            <a:pPr marL="461963" indent="-461963">
              <a:spcAft>
                <a:spcPts val="1200"/>
              </a:spcAft>
              <a:buFont typeface="Arial" panose="020B0604020202020204" pitchFamily="34" charset="0"/>
              <a:buChar char="•"/>
            </a:pPr>
            <a:r>
              <a:rPr lang="en-US" sz="2400" dirty="0">
                <a:solidFill>
                  <a:srgbClr val="444464"/>
                </a:solidFill>
                <a:latin typeface="Open Sans" panose="020B0606030504020204" pitchFamily="34" charset="0"/>
                <a:ea typeface="Open Sans" panose="020B0606030504020204" pitchFamily="34" charset="0"/>
                <a:cs typeface="Open Sans" panose="020B0606030504020204" pitchFamily="34" charset="0"/>
              </a:rPr>
              <a:t>Construct an effective plan to inform your students about the many uses of this text-to-speech technology within their learning environment.</a:t>
            </a:r>
          </a:p>
          <a:p>
            <a:endParaRPr lang="en-US" sz="1800" dirty="0">
              <a:solidFill>
                <a:srgbClr val="44446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1934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452282" y="168325"/>
            <a:ext cx="8424863" cy="569913"/>
          </a:xfrm>
        </p:spPr>
        <p:txBody>
          <a:bodyPr/>
          <a:lstStyle/>
          <a:p>
            <a:r>
              <a:rPr lang="en-US" sz="3200" dirty="0">
                <a:solidFill>
                  <a:srgbClr val="444464"/>
                </a:solidFill>
                <a:latin typeface="Raleway" panose="020B0503030101060003" pitchFamily="34" charset="0"/>
                <a:ea typeface="Open Sans" panose="020B0606030504020204" pitchFamily="34" charset="0"/>
                <a:cs typeface="Open Sans" panose="020B0606030504020204" pitchFamily="34" charset="0"/>
              </a:rPr>
              <a:t>ReadSpeaker Advantages (Slide 1)</a:t>
            </a:r>
          </a:p>
        </p:txBody>
      </p:sp>
      <p:sp>
        <p:nvSpPr>
          <p:cNvPr id="7" name="Espace réservé du contenu 6"/>
          <p:cNvSpPr>
            <a:spLocks noGrp="1"/>
          </p:cNvSpPr>
          <p:nvPr>
            <p:ph idx="4294967295"/>
          </p:nvPr>
        </p:nvSpPr>
        <p:spPr>
          <a:xfrm>
            <a:off x="510227" y="1082548"/>
            <a:ext cx="7880011" cy="5243512"/>
          </a:xfrm>
        </p:spPr>
        <p:txBody>
          <a:bodyPr/>
          <a:lstStyle/>
          <a:p>
            <a:pPr marL="461963" indent="-461963">
              <a:spcAft>
                <a:spcPts val="12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It can be accessed from any internet-connected device and browser.</a:t>
            </a:r>
          </a:p>
          <a:p>
            <a:pPr marL="461963" indent="-461963">
              <a:spcAft>
                <a:spcPts val="12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Seamless one-time implementation via a plug-in into the Blackboard Original for an easy, straightforward learner experience.</a:t>
            </a:r>
          </a:p>
          <a:p>
            <a:pPr marL="461963" indent="-461963">
              <a:spcAft>
                <a:spcPts val="12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Reading of HTML content throughout the Blackboard </a:t>
            </a:r>
            <a:r>
              <a:rPr lang="en-US" dirty="0">
                <a:latin typeface="Open Sans" panose="020B0606030504020204" pitchFamily="34" charset="0"/>
                <a:ea typeface="Open Sans" panose="020B0606030504020204" pitchFamily="34" charset="0"/>
                <a:cs typeface="Open Sans" panose="020B0606030504020204" pitchFamily="34" charset="0"/>
              </a:rPr>
              <a:t>Original. </a:t>
            </a:r>
          </a:p>
          <a:p>
            <a:pPr marL="461963" indent="-461963">
              <a:spcAft>
                <a:spcPts val="12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All documents automatically have ReadSpeaker docReader capability.  Click on the docReader icon, which looks like a sheet of paper with a speaker.</a:t>
            </a:r>
          </a:p>
          <a:p>
            <a:pPr marL="0" indent="0">
              <a:spcAft>
                <a:spcPts val="1200"/>
              </a:spcAft>
              <a:buNone/>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 </a:t>
            </a:r>
          </a:p>
          <a:p>
            <a:pPr marL="0" indent="0">
              <a:buNone/>
            </a:pPr>
            <a:endParaRPr lang="en-US" sz="12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26185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475456" y="150325"/>
            <a:ext cx="8424863" cy="569913"/>
          </a:xfrm>
        </p:spPr>
        <p:txBody>
          <a:bodyPr/>
          <a:lstStyle/>
          <a:p>
            <a:r>
              <a:rPr lang="en-US" sz="3200" dirty="0">
                <a:solidFill>
                  <a:srgbClr val="444464"/>
                </a:solidFill>
                <a:latin typeface="Raleway" panose="020B0503030101060003" pitchFamily="34" charset="0"/>
                <a:ea typeface="Open Sans" panose="020B0606030504020204" pitchFamily="34" charset="0"/>
                <a:cs typeface="Open Sans" panose="020B0606030504020204" pitchFamily="34" charset="0"/>
              </a:rPr>
              <a:t>ReadSpeaker Advantages (Slide 3)</a:t>
            </a:r>
          </a:p>
        </p:txBody>
      </p:sp>
      <p:sp>
        <p:nvSpPr>
          <p:cNvPr id="7" name="Espace réservé du contenu 6"/>
          <p:cNvSpPr>
            <a:spLocks noGrp="1"/>
          </p:cNvSpPr>
          <p:nvPr>
            <p:ph idx="4294967295"/>
          </p:nvPr>
        </p:nvSpPr>
        <p:spPr>
          <a:xfrm>
            <a:off x="475456" y="1100548"/>
            <a:ext cx="8308975" cy="5243512"/>
          </a:xfrm>
        </p:spPr>
        <p:txBody>
          <a:bodyPr/>
          <a:lstStyle/>
          <a:p>
            <a:pPr marL="461963" indent="-461963">
              <a:spcAft>
                <a:spcPts val="12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Listen offline by using the download to mp3 functionality if made available by the educational institution.</a:t>
            </a:r>
          </a:p>
          <a:p>
            <a:pPr marL="461963" indent="-461963">
              <a:spcAft>
                <a:spcPts val="12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Enlarge Text, Text Mode, and the Page Mask all help distracted readers.</a:t>
            </a:r>
          </a:p>
          <a:p>
            <a:pPr marL="461963" indent="-461963">
              <a:spcAft>
                <a:spcPts val="12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Customize your settings, including font type, font size, background/text colors, spacing between characters, reading speed, highlighting colors, etc.</a:t>
            </a:r>
          </a:p>
          <a:p>
            <a:pPr marL="461963" indent="-461963">
              <a:spcAft>
                <a:spcPts val="12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The ReadSpeaker support team is available to assist with any questions or concerns during and after implementation.</a:t>
            </a:r>
          </a:p>
        </p:txBody>
      </p:sp>
    </p:spTree>
    <p:extLst>
      <p:ext uri="{BB962C8B-B14F-4D97-AF65-F5344CB8AC3E}">
        <p14:creationId xmlns:p14="http://schemas.microsoft.com/office/powerpoint/2010/main" val="678390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389758" y="127818"/>
            <a:ext cx="8882062" cy="590705"/>
          </a:xfrm>
        </p:spPr>
        <p:txBody>
          <a:bodyPr>
            <a:noAutofit/>
          </a:bodyPr>
          <a:lstStyle/>
          <a:p>
            <a:r>
              <a:rPr lang="en-US" sz="2800" dirty="0">
                <a:solidFill>
                  <a:srgbClr val="444464"/>
                </a:solidFill>
                <a:latin typeface="Raleway" panose="020B0503030101060003" pitchFamily="34" charset="0"/>
                <a:ea typeface="Open Sans" panose="020B0606030504020204" pitchFamily="34" charset="0"/>
                <a:cs typeface="Open Sans" panose="020B0606030504020204" pitchFamily="34" charset="0"/>
              </a:rPr>
              <a:t>Specific Benefits of Bimodal Content Presentation</a:t>
            </a:r>
          </a:p>
        </p:txBody>
      </p:sp>
      <p:sp>
        <p:nvSpPr>
          <p:cNvPr id="7" name="Espace réservé du contenu 6"/>
          <p:cNvSpPr>
            <a:spLocks noGrp="1"/>
          </p:cNvSpPr>
          <p:nvPr>
            <p:ph idx="4294967295"/>
          </p:nvPr>
        </p:nvSpPr>
        <p:spPr>
          <a:xfrm>
            <a:off x="501445" y="1133475"/>
            <a:ext cx="8308975" cy="4591050"/>
          </a:xfrm>
        </p:spPr>
        <p:txBody>
          <a:bodyPr/>
          <a:lstStyle/>
          <a:p>
            <a:pPr marL="461963" indent="-461963">
              <a:spcAft>
                <a:spcPts val="1200"/>
              </a:spcAft>
              <a:buFont typeface="Arial" panose="020B0604020202020204" pitchFamily="34" charset="0"/>
              <a:buChar char="•"/>
            </a:pPr>
            <a:r>
              <a:rPr lang="en-US" sz="2400" dirty="0">
                <a:latin typeface="Open Sans" panose="020B0606030504020204" pitchFamily="34" charset="0"/>
                <a:ea typeface="Open Sans" panose="020B0606030504020204" pitchFamily="34" charset="0"/>
                <a:cs typeface="Open Sans" panose="020B0606030504020204" pitchFamily="34" charset="0"/>
              </a:rPr>
              <a:t>Improved word recognition skills and vocabulary</a:t>
            </a:r>
          </a:p>
          <a:p>
            <a:pPr marL="461963" indent="-461963">
              <a:spcAft>
                <a:spcPts val="1200"/>
              </a:spcAft>
              <a:buFont typeface="Arial" panose="020B0604020202020204" pitchFamily="34" charset="0"/>
              <a:buChar char="•"/>
            </a:pPr>
            <a:r>
              <a:rPr lang="en-US" sz="2400" dirty="0">
                <a:latin typeface="Open Sans" panose="020B0606030504020204" pitchFamily="34" charset="0"/>
                <a:ea typeface="Open Sans" panose="020B0606030504020204" pitchFamily="34" charset="0"/>
                <a:cs typeface="Open Sans" panose="020B0606030504020204" pitchFamily="34" charset="0"/>
              </a:rPr>
              <a:t>Improved reading comprehension, fluency, accuracy, and concentration</a:t>
            </a:r>
          </a:p>
          <a:p>
            <a:pPr marL="461963" indent="-461963">
              <a:spcAft>
                <a:spcPts val="1200"/>
              </a:spcAft>
              <a:buFont typeface="Arial" panose="020B0604020202020204" pitchFamily="34" charset="0"/>
              <a:buChar char="•"/>
            </a:pPr>
            <a:r>
              <a:rPr lang="en-US" sz="2400" dirty="0">
                <a:latin typeface="Open Sans" panose="020B0606030504020204" pitchFamily="34" charset="0"/>
                <a:ea typeface="Open Sans" panose="020B0606030504020204" pitchFamily="34" charset="0"/>
                <a:cs typeface="Open Sans" panose="020B0606030504020204" pitchFamily="34" charset="0"/>
              </a:rPr>
              <a:t>Improved information recall and learning/memory enhancement</a:t>
            </a:r>
          </a:p>
          <a:p>
            <a:pPr marL="461963" indent="-461963">
              <a:spcAft>
                <a:spcPts val="1200"/>
              </a:spcAft>
              <a:buFont typeface="Arial" panose="020B0604020202020204" pitchFamily="34" charset="0"/>
              <a:buChar char="•"/>
            </a:pPr>
            <a:r>
              <a:rPr lang="en-US" sz="2400" dirty="0">
                <a:latin typeface="Open Sans" panose="020B0606030504020204" pitchFamily="34" charset="0"/>
                <a:ea typeface="Open Sans" panose="020B0606030504020204" pitchFamily="34" charset="0"/>
                <a:cs typeface="Open Sans" panose="020B0606030504020204" pitchFamily="34" charset="0"/>
              </a:rPr>
              <a:t>Increased motivation and a more positive attitude regarding reading</a:t>
            </a:r>
          </a:p>
          <a:p>
            <a:pPr marL="461963" indent="-461963">
              <a:spcAft>
                <a:spcPts val="1200"/>
              </a:spcAft>
              <a:buFont typeface="Arial" panose="020B0604020202020204" pitchFamily="34" charset="0"/>
              <a:buChar char="•"/>
            </a:pPr>
            <a:r>
              <a:rPr lang="en-US" sz="2400" dirty="0">
                <a:latin typeface="Open Sans" panose="020B0606030504020204" pitchFamily="34" charset="0"/>
                <a:ea typeface="Open Sans" panose="020B0606030504020204" pitchFamily="34" charset="0"/>
                <a:cs typeface="Open Sans" panose="020B0606030504020204" pitchFamily="34" charset="0"/>
              </a:rPr>
              <a:t>Increased reading self-confidence and perceived performance</a:t>
            </a:r>
          </a:p>
        </p:txBody>
      </p:sp>
    </p:spTree>
    <p:extLst>
      <p:ext uri="{BB962C8B-B14F-4D97-AF65-F5344CB8AC3E}">
        <p14:creationId xmlns:p14="http://schemas.microsoft.com/office/powerpoint/2010/main" val="2814764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485775" y="164868"/>
            <a:ext cx="8658225" cy="544513"/>
          </a:xfrm>
        </p:spPr>
        <p:txBody>
          <a:bodyPr/>
          <a:lstStyle/>
          <a:p>
            <a:r>
              <a:rPr lang="en-US" sz="3200" dirty="0">
                <a:solidFill>
                  <a:srgbClr val="444464"/>
                </a:solidFill>
                <a:latin typeface="Raleway" panose="020B0503030101060003" pitchFamily="34" charset="0"/>
                <a:ea typeface="Open Sans" panose="020B0606030504020204" pitchFamily="34" charset="0"/>
                <a:cs typeface="Open Sans" panose="020B0606030504020204" pitchFamily="34" charset="0"/>
              </a:rPr>
              <a:t>How to Use ReadSpeaker Text to Speech (1)</a:t>
            </a:r>
          </a:p>
        </p:txBody>
      </p:sp>
      <p:sp>
        <p:nvSpPr>
          <p:cNvPr id="7" name="Espace réservé du contenu 6"/>
          <p:cNvSpPr>
            <a:spLocks noGrp="1"/>
          </p:cNvSpPr>
          <p:nvPr>
            <p:ph idx="4294967295"/>
          </p:nvPr>
        </p:nvSpPr>
        <p:spPr>
          <a:xfrm>
            <a:off x="485775" y="850129"/>
            <a:ext cx="8420100" cy="1166286"/>
          </a:xfrm>
        </p:spPr>
        <p:txBody>
          <a:bodyPr>
            <a:noAutofit/>
          </a:bodyPr>
          <a:lstStyle/>
          <a:p>
            <a:pPr marL="0" indent="0">
              <a:spcAft>
                <a:spcPts val="1200"/>
              </a:spcAft>
              <a:buNone/>
            </a:pPr>
            <a:r>
              <a:rPr lang="en-US" sz="2400" b="1" i="1" dirty="0">
                <a:solidFill>
                  <a:srgbClr val="333333"/>
                </a:solidFill>
                <a:latin typeface="Open Sans" panose="020B0606030504020204" pitchFamily="34" charset="0"/>
                <a:ea typeface="Open Sans" panose="020B0606030504020204" pitchFamily="34" charset="0"/>
                <a:cs typeface="Open Sans" panose="020B0606030504020204" pitchFamily="34" charset="0"/>
              </a:rPr>
              <a:t>How does it work?</a:t>
            </a:r>
            <a:endParaRPr lang="en-US" sz="2400" b="1" i="1" kern="1200" dirty="0">
              <a:solidFill>
                <a:srgbClr val="333333"/>
              </a:solidFill>
              <a:latin typeface="Open Sans" panose="020B0606030504020204" pitchFamily="34" charset="0"/>
              <a:ea typeface="Open Sans" panose="020B0606030504020204" pitchFamily="34" charset="0"/>
              <a:cs typeface="Open Sans" panose="020B0606030504020204" pitchFamily="34" charset="0"/>
            </a:endParaRPr>
          </a:p>
          <a:p>
            <a:pPr marL="0" indent="0">
              <a:spcAft>
                <a:spcPts val="600"/>
              </a:spcAft>
              <a:buNone/>
            </a:pPr>
            <a:r>
              <a:rPr lang="en-US" sz="2400" b="1" i="1" kern="1200" dirty="0">
                <a:solidFill>
                  <a:srgbClr val="333333"/>
                </a:solidFill>
                <a:latin typeface="Open Sans" panose="020B0606030504020204" pitchFamily="34" charset="0"/>
                <a:ea typeface="Open Sans" panose="020B0606030504020204" pitchFamily="34" charset="0"/>
                <a:cs typeface="Open Sans" panose="020B0606030504020204" pitchFamily="34" charset="0"/>
              </a:rPr>
              <a:t>To listen to the content on a page:</a:t>
            </a:r>
          </a:p>
        </p:txBody>
      </p:sp>
      <p:sp>
        <p:nvSpPr>
          <p:cNvPr id="2" name="Espace réservé du contenu 6">
            <a:extLst>
              <a:ext uri="{FF2B5EF4-FFF2-40B4-BE49-F238E27FC236}">
                <a16:creationId xmlns:a16="http://schemas.microsoft.com/office/drawing/2014/main" id="{2963A711-D902-F97D-42F2-412B3FC7202F}"/>
              </a:ext>
            </a:extLst>
          </p:cNvPr>
          <p:cNvSpPr txBox="1">
            <a:spLocks/>
          </p:cNvSpPr>
          <p:nvPr/>
        </p:nvSpPr>
        <p:spPr bwMode="auto">
          <a:xfrm>
            <a:off x="485006" y="1866814"/>
            <a:ext cx="8420869" cy="5594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noAutofit/>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461963" indent="-461963">
              <a:spcBef>
                <a:spcPts val="832"/>
              </a:spcBef>
              <a:buClr>
                <a:srgbClr val="EE6600"/>
              </a:buClr>
              <a:buFont typeface="Arial" panose="020B0604020202020204" pitchFamily="34" charset="0"/>
              <a:buChar char="•"/>
            </a:pPr>
            <a:r>
              <a:rPr lang="en-US" dirty="0">
                <a:latin typeface="Open Sans" panose="020B0606030504020204" pitchFamily="34" charset="0"/>
                <a:ea typeface="Open Sans" panose="020B0606030504020204" pitchFamily="34" charset="0"/>
                <a:cs typeface="Open Sans" panose="020B0606030504020204" pitchFamily="34" charset="0"/>
              </a:rPr>
              <a:t>Click the tab on the left side of the page:</a:t>
            </a:r>
          </a:p>
        </p:txBody>
      </p:sp>
      <p:pic>
        <p:nvPicPr>
          <p:cNvPr id="5" name="Picture 4" descr="speaker">
            <a:extLst>
              <a:ext uri="{FF2B5EF4-FFF2-40B4-BE49-F238E27FC236}">
                <a16:creationId xmlns:a16="http://schemas.microsoft.com/office/drawing/2014/main" id="{05DCFD19-05F6-61F8-7B18-6E37F4E400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890" y="2367234"/>
            <a:ext cx="699289" cy="559431"/>
          </a:xfrm>
          <a:prstGeom prst="rect">
            <a:avLst/>
          </a:prstGeom>
        </p:spPr>
      </p:pic>
      <p:sp>
        <p:nvSpPr>
          <p:cNvPr id="10" name="Espace réservé du contenu 6">
            <a:extLst>
              <a:ext uri="{FF2B5EF4-FFF2-40B4-BE49-F238E27FC236}">
                <a16:creationId xmlns:a16="http://schemas.microsoft.com/office/drawing/2014/main" id="{C2BBCC8C-805C-4114-9918-316EEBCCC387}"/>
              </a:ext>
            </a:extLst>
          </p:cNvPr>
          <p:cNvSpPr txBox="1">
            <a:spLocks/>
          </p:cNvSpPr>
          <p:nvPr/>
        </p:nvSpPr>
        <p:spPr bwMode="auto">
          <a:xfrm>
            <a:off x="485004" y="3191573"/>
            <a:ext cx="8420869" cy="5594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noAutofit/>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461963" indent="-461963">
              <a:spcBef>
                <a:spcPts val="832"/>
              </a:spcBef>
              <a:buClr>
                <a:srgbClr val="EE6600"/>
              </a:buClr>
              <a:buFont typeface="Arial" panose="020B0604020202020204" pitchFamily="34" charset="0"/>
              <a:buChar char="•"/>
            </a:pPr>
            <a:r>
              <a:rPr lang="en-US" dirty="0">
                <a:latin typeface="Open Sans" panose="020B0606030504020204" pitchFamily="34" charset="0"/>
                <a:ea typeface="Open Sans" panose="020B0606030504020204" pitchFamily="34" charset="0"/>
                <a:cs typeface="Open Sans" panose="020B0606030504020204" pitchFamily="34" charset="0"/>
              </a:rPr>
              <a:t>Click the listen button to hear the material read to you:</a:t>
            </a:r>
          </a:p>
        </p:txBody>
      </p:sp>
      <p:pic>
        <p:nvPicPr>
          <p:cNvPr id="9" name="Picture 8" descr="Shown is the Listen button collapsed">
            <a:extLst>
              <a:ext uri="{FF2B5EF4-FFF2-40B4-BE49-F238E27FC236}">
                <a16:creationId xmlns:a16="http://schemas.microsoft.com/office/drawing/2014/main" id="{57091627-E66F-456A-9355-2E3F4F124D9E}"/>
              </a:ext>
            </a:extLst>
          </p:cNvPr>
          <p:cNvPicPr>
            <a:picLocks noChangeAspect="1"/>
          </p:cNvPicPr>
          <p:nvPr/>
        </p:nvPicPr>
        <p:blipFill>
          <a:blip r:embed="rId4" cstate="email">
            <a:extLst>
              <a:ext uri="{28A0092B-C50C-407E-A947-70E740481C1C}">
                <a14:useLocalDpi xmlns:a14="http://schemas.microsoft.com/office/drawing/2010/main" val="0"/>
              </a:ext>
            </a:extLst>
          </a:blip>
          <a:srcRect/>
          <a:stretch/>
        </p:blipFill>
        <p:spPr>
          <a:xfrm>
            <a:off x="933890" y="3736197"/>
            <a:ext cx="1688895" cy="311112"/>
          </a:xfrm>
          <a:prstGeom prst="rect">
            <a:avLst/>
          </a:prstGeom>
        </p:spPr>
      </p:pic>
      <p:sp>
        <p:nvSpPr>
          <p:cNvPr id="13" name="Espace réservé du contenu 6">
            <a:extLst>
              <a:ext uri="{FF2B5EF4-FFF2-40B4-BE49-F238E27FC236}">
                <a16:creationId xmlns:a16="http://schemas.microsoft.com/office/drawing/2014/main" id="{1CB086C7-F5B8-4930-9F08-3143B80AF4F5}"/>
              </a:ext>
            </a:extLst>
          </p:cNvPr>
          <p:cNvSpPr txBox="1">
            <a:spLocks/>
          </p:cNvSpPr>
          <p:nvPr/>
        </p:nvSpPr>
        <p:spPr bwMode="auto">
          <a:xfrm>
            <a:off x="485005" y="4312217"/>
            <a:ext cx="8420869" cy="10800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noAutofit/>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461963" indent="-461963">
              <a:spcBef>
                <a:spcPts val="832"/>
              </a:spcBef>
              <a:buClr>
                <a:srgbClr val="EE6600"/>
              </a:buClr>
              <a:buFont typeface="Arial" panose="020B0604020202020204" pitchFamily="34" charset="0"/>
              <a:buChar char="•"/>
            </a:pPr>
            <a:r>
              <a:rPr lang="en-US" dirty="0">
                <a:latin typeface="Open Sans" panose="020B0606030504020204" pitchFamily="34" charset="0"/>
                <a:ea typeface="Open Sans" panose="020B0606030504020204" pitchFamily="34" charset="0"/>
                <a:cs typeface="Open Sans" panose="020B0606030504020204" pitchFamily="34" charset="0"/>
              </a:rPr>
              <a:t>As you scroll down the page, the player will scroll with you.  You can use the drag bar at the top to position the player where you want it on the page. </a:t>
            </a:r>
          </a:p>
        </p:txBody>
      </p:sp>
    </p:spTree>
    <p:extLst>
      <p:ext uri="{BB962C8B-B14F-4D97-AF65-F5344CB8AC3E}">
        <p14:creationId xmlns:p14="http://schemas.microsoft.com/office/powerpoint/2010/main" val="2714262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485775" y="154235"/>
            <a:ext cx="8658225" cy="544513"/>
          </a:xfrm>
        </p:spPr>
        <p:txBody>
          <a:bodyPr/>
          <a:lstStyle/>
          <a:p>
            <a:r>
              <a:rPr lang="en-US" sz="3200" dirty="0">
                <a:solidFill>
                  <a:srgbClr val="444464"/>
                </a:solidFill>
                <a:latin typeface="Raleway" panose="020B0503030101060003" pitchFamily="34" charset="0"/>
                <a:ea typeface="Open Sans" panose="020B0606030504020204" pitchFamily="34" charset="0"/>
                <a:cs typeface="Open Sans" panose="020B0606030504020204" pitchFamily="34" charset="0"/>
              </a:rPr>
              <a:t>How to Use ReadSpeaker Text to Speech (2)</a:t>
            </a:r>
          </a:p>
        </p:txBody>
      </p:sp>
      <p:sp>
        <p:nvSpPr>
          <p:cNvPr id="7" name="Espace réservé du contenu 6"/>
          <p:cNvSpPr>
            <a:spLocks noGrp="1"/>
          </p:cNvSpPr>
          <p:nvPr>
            <p:ph idx="4294967295"/>
          </p:nvPr>
        </p:nvSpPr>
        <p:spPr>
          <a:xfrm>
            <a:off x="485775" y="839496"/>
            <a:ext cx="8420100" cy="1166286"/>
          </a:xfrm>
        </p:spPr>
        <p:txBody>
          <a:bodyPr>
            <a:noAutofit/>
          </a:bodyPr>
          <a:lstStyle/>
          <a:p>
            <a:pPr marL="0" indent="0">
              <a:spcAft>
                <a:spcPts val="1200"/>
              </a:spcAft>
              <a:buNone/>
            </a:pPr>
            <a:r>
              <a:rPr lang="en-US" sz="2400" b="1" i="1" dirty="0">
                <a:solidFill>
                  <a:srgbClr val="333333"/>
                </a:solidFill>
                <a:latin typeface="Open Sans" panose="020B0606030504020204" pitchFamily="34" charset="0"/>
                <a:ea typeface="Open Sans" panose="020B0606030504020204" pitchFamily="34" charset="0"/>
                <a:cs typeface="Open Sans" panose="020B0606030504020204" pitchFamily="34" charset="0"/>
              </a:rPr>
              <a:t>How does it work?</a:t>
            </a:r>
            <a:endParaRPr lang="en-US" sz="2400" b="1" i="1" kern="1200" dirty="0">
              <a:solidFill>
                <a:srgbClr val="333333"/>
              </a:solidFill>
              <a:latin typeface="Open Sans" panose="020B0606030504020204" pitchFamily="34" charset="0"/>
              <a:ea typeface="Open Sans" panose="020B0606030504020204" pitchFamily="34" charset="0"/>
              <a:cs typeface="Open Sans" panose="020B0606030504020204" pitchFamily="34" charset="0"/>
            </a:endParaRPr>
          </a:p>
          <a:p>
            <a:pPr marL="0" indent="0">
              <a:spcAft>
                <a:spcPts val="600"/>
              </a:spcAft>
              <a:buNone/>
            </a:pPr>
            <a:r>
              <a:rPr lang="en-US" sz="2400" b="1" i="1" kern="1200" dirty="0">
                <a:solidFill>
                  <a:srgbClr val="333333"/>
                </a:solidFill>
                <a:latin typeface="Open Sans" panose="020B0606030504020204" pitchFamily="34" charset="0"/>
                <a:ea typeface="Open Sans" panose="020B0606030504020204" pitchFamily="34" charset="0"/>
                <a:cs typeface="Open Sans" panose="020B0606030504020204" pitchFamily="34" charset="0"/>
              </a:rPr>
              <a:t>To listen to the content on a page:</a:t>
            </a:r>
          </a:p>
        </p:txBody>
      </p:sp>
      <p:sp>
        <p:nvSpPr>
          <p:cNvPr id="14" name="Espace réservé du contenu 6">
            <a:extLst>
              <a:ext uri="{FF2B5EF4-FFF2-40B4-BE49-F238E27FC236}">
                <a16:creationId xmlns:a16="http://schemas.microsoft.com/office/drawing/2014/main" id="{D6B46967-6F50-4517-B8A5-1F7F6F25D32A}"/>
              </a:ext>
            </a:extLst>
          </p:cNvPr>
          <p:cNvSpPr txBox="1">
            <a:spLocks/>
          </p:cNvSpPr>
          <p:nvPr/>
        </p:nvSpPr>
        <p:spPr bwMode="auto">
          <a:xfrm>
            <a:off x="485775" y="2005782"/>
            <a:ext cx="8343593" cy="5594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noAutofit/>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461963" indent="-461963">
              <a:spcBef>
                <a:spcPts val="832"/>
              </a:spcBef>
              <a:buClr>
                <a:srgbClr val="EE6600"/>
              </a:buClr>
              <a:buFont typeface="Arial" panose="020B0604020202020204" pitchFamily="34" charset="0"/>
              <a:buChar char="•"/>
            </a:pPr>
            <a:r>
              <a:rPr lang="en-US" kern="1200" dirty="0">
                <a:latin typeface="Open Sans" panose="020B0606030504020204" pitchFamily="34" charset="0"/>
                <a:ea typeface="Open Sans" panose="020B0606030504020204" pitchFamily="34" charset="0"/>
                <a:cs typeface="Open Sans" panose="020B0606030504020204" pitchFamily="34" charset="0"/>
              </a:rPr>
              <a:t>The player expands, and you can use any of the tools: </a:t>
            </a:r>
          </a:p>
        </p:txBody>
      </p:sp>
      <p:pic>
        <p:nvPicPr>
          <p:cNvPr id="3" name="Picture 2" descr="The expanded webReader.  The top toolbar has the listen commands, skip backward/skip forward 5 seconds, volume, reading speed, and close player. The lower toolbar has settings, reading voice, click and listen, enlarge text, form reading, text mode, page mask, download to mp3, and help.">
            <a:extLst>
              <a:ext uri="{FF2B5EF4-FFF2-40B4-BE49-F238E27FC236}">
                <a16:creationId xmlns:a16="http://schemas.microsoft.com/office/drawing/2014/main" id="{FC2E96CF-43C4-5BBF-C069-899D578567F5}"/>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638795" y="2565215"/>
            <a:ext cx="5486400" cy="2984500"/>
          </a:xfrm>
          <a:prstGeom prst="rect">
            <a:avLst/>
          </a:prstGeom>
        </p:spPr>
      </p:pic>
    </p:spTree>
    <p:extLst>
      <p:ext uri="{BB962C8B-B14F-4D97-AF65-F5344CB8AC3E}">
        <p14:creationId xmlns:p14="http://schemas.microsoft.com/office/powerpoint/2010/main" val="119759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468313" y="72614"/>
            <a:ext cx="8675687" cy="657225"/>
          </a:xfrm>
        </p:spPr>
        <p:txBody>
          <a:bodyPr/>
          <a:lstStyle/>
          <a:p>
            <a:r>
              <a:rPr lang="en-US" sz="3200" dirty="0">
                <a:solidFill>
                  <a:srgbClr val="444464"/>
                </a:solidFill>
                <a:latin typeface="Raleway" panose="020B0503030101060003" pitchFamily="34" charset="0"/>
                <a:ea typeface="Open Sans" panose="020B0606030504020204" pitchFamily="34" charset="0"/>
                <a:cs typeface="Open Sans" panose="020B0606030504020204" pitchFamily="34" charset="0"/>
              </a:rPr>
              <a:t>How to Use ReadSpeaker Text to Speech (3)</a:t>
            </a:r>
          </a:p>
        </p:txBody>
      </p:sp>
      <p:sp>
        <p:nvSpPr>
          <p:cNvPr id="10" name="Text Placeholder 9">
            <a:extLst>
              <a:ext uri="{FF2B5EF4-FFF2-40B4-BE49-F238E27FC236}">
                <a16:creationId xmlns:a16="http://schemas.microsoft.com/office/drawing/2014/main" id="{CE8A7F59-549F-4105-9143-E1BAB901E425}"/>
              </a:ext>
            </a:extLst>
          </p:cNvPr>
          <p:cNvSpPr>
            <a:spLocks noGrp="1"/>
          </p:cNvSpPr>
          <p:nvPr>
            <p:ph type="body" idx="4294967295"/>
          </p:nvPr>
        </p:nvSpPr>
        <p:spPr>
          <a:xfrm>
            <a:off x="0" y="868161"/>
            <a:ext cx="4040188" cy="639763"/>
          </a:xfrm>
        </p:spPr>
        <p:txBody>
          <a:bodyPr/>
          <a:lstStyle/>
          <a:p>
            <a:pPr marL="0" indent="0" algn="ctr">
              <a:buNone/>
            </a:pPr>
            <a:r>
              <a:rPr lang="en-US" sz="2400" b="1" dirty="0">
                <a:solidFill>
                  <a:srgbClr val="444464"/>
                </a:solidFill>
                <a:latin typeface="Open Sans" panose="020B0606030504020204" pitchFamily="34" charset="0"/>
                <a:ea typeface="Open Sans" panose="020B0606030504020204" pitchFamily="34" charset="0"/>
                <a:cs typeface="Open Sans" panose="020B0606030504020204" pitchFamily="34" charset="0"/>
              </a:rPr>
              <a:t>Top Toolbar</a:t>
            </a:r>
          </a:p>
        </p:txBody>
      </p:sp>
      <p:sp>
        <p:nvSpPr>
          <p:cNvPr id="12" name="Content Placeholder 11">
            <a:extLst>
              <a:ext uri="{FF2B5EF4-FFF2-40B4-BE49-F238E27FC236}">
                <a16:creationId xmlns:a16="http://schemas.microsoft.com/office/drawing/2014/main" id="{37C8EC82-E64F-4B9A-A265-37F6415332D2}"/>
              </a:ext>
            </a:extLst>
          </p:cNvPr>
          <p:cNvSpPr>
            <a:spLocks noGrp="1"/>
          </p:cNvSpPr>
          <p:nvPr>
            <p:ph sz="half" idx="4294967295"/>
          </p:nvPr>
        </p:nvSpPr>
        <p:spPr>
          <a:xfrm>
            <a:off x="353243" y="1252537"/>
            <a:ext cx="4040188" cy="4352925"/>
          </a:xfrm>
        </p:spPr>
        <p:txBody>
          <a:bodyPr/>
          <a:lstStyle/>
          <a:p>
            <a:pPr marL="461963" lvl="1" indent="-461963">
              <a:lnSpc>
                <a:spcPct val="90000"/>
              </a:lnSpc>
              <a:spcBef>
                <a:spcPts val="150"/>
              </a:spcBef>
              <a:spcAft>
                <a:spcPts val="3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Listen</a:t>
            </a:r>
          </a:p>
          <a:p>
            <a:pPr marL="461963" lvl="1" indent="-461963">
              <a:lnSpc>
                <a:spcPct val="90000"/>
              </a:lnSpc>
              <a:spcBef>
                <a:spcPts val="150"/>
              </a:spcBef>
              <a:spcAft>
                <a:spcPts val="3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Pause/restart the reading</a:t>
            </a:r>
          </a:p>
          <a:p>
            <a:pPr marL="461963" lvl="1" indent="-461963">
              <a:lnSpc>
                <a:spcPct val="90000"/>
              </a:lnSpc>
              <a:spcBef>
                <a:spcPts val="150"/>
              </a:spcBef>
              <a:spcAft>
                <a:spcPts val="3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Stop the reading</a:t>
            </a:r>
          </a:p>
          <a:p>
            <a:pPr marL="461963" lvl="1" indent="-461963">
              <a:lnSpc>
                <a:spcPct val="90000"/>
              </a:lnSpc>
              <a:spcBef>
                <a:spcPts val="150"/>
              </a:spcBef>
              <a:spcAft>
                <a:spcPts val="3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Skip backward 5 seconds</a:t>
            </a:r>
          </a:p>
          <a:p>
            <a:pPr marL="461963" lvl="1" indent="-461963">
              <a:lnSpc>
                <a:spcPct val="90000"/>
              </a:lnSpc>
              <a:spcBef>
                <a:spcPts val="150"/>
              </a:spcBef>
              <a:spcAft>
                <a:spcPts val="3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Skip forward 5 seconds</a:t>
            </a:r>
          </a:p>
          <a:p>
            <a:pPr marL="461963" lvl="1" indent="-461963">
              <a:lnSpc>
                <a:spcPct val="90000"/>
              </a:lnSpc>
              <a:spcBef>
                <a:spcPts val="150"/>
              </a:spcBef>
              <a:spcAft>
                <a:spcPts val="3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Adjust the volume</a:t>
            </a:r>
          </a:p>
          <a:p>
            <a:pPr marL="461963" lvl="1" indent="-461963">
              <a:lnSpc>
                <a:spcPct val="90000"/>
              </a:lnSpc>
              <a:spcBef>
                <a:spcPts val="150"/>
              </a:spcBef>
              <a:spcAft>
                <a:spcPts val="3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Reading Speed</a:t>
            </a:r>
          </a:p>
          <a:p>
            <a:pPr marL="461963" lvl="1" indent="-461963">
              <a:lnSpc>
                <a:spcPct val="90000"/>
              </a:lnSpc>
              <a:spcBef>
                <a:spcPts val="150"/>
              </a:spcBef>
              <a:spcAft>
                <a:spcPts val="3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Close the player</a:t>
            </a:r>
          </a:p>
        </p:txBody>
      </p:sp>
      <p:sp>
        <p:nvSpPr>
          <p:cNvPr id="13" name="Text Placeholder 12">
            <a:extLst>
              <a:ext uri="{FF2B5EF4-FFF2-40B4-BE49-F238E27FC236}">
                <a16:creationId xmlns:a16="http://schemas.microsoft.com/office/drawing/2014/main" id="{C605500E-7DDA-46E0-99D1-F5A78682EA3B}"/>
              </a:ext>
            </a:extLst>
          </p:cNvPr>
          <p:cNvSpPr>
            <a:spLocks noGrp="1"/>
          </p:cNvSpPr>
          <p:nvPr>
            <p:ph type="body" sz="quarter" idx="4294967295"/>
          </p:nvPr>
        </p:nvSpPr>
        <p:spPr>
          <a:xfrm>
            <a:off x="4572000" y="858304"/>
            <a:ext cx="4041775" cy="639763"/>
          </a:xfrm>
        </p:spPr>
        <p:txBody>
          <a:bodyPr/>
          <a:lstStyle/>
          <a:p>
            <a:pPr marL="0" indent="0" algn="ctr">
              <a:buNone/>
            </a:pPr>
            <a:r>
              <a:rPr lang="en-US" sz="2400" b="1" dirty="0">
                <a:solidFill>
                  <a:srgbClr val="444464"/>
                </a:solidFill>
                <a:latin typeface="Open Sans" panose="020B0606030504020204" pitchFamily="34" charset="0"/>
                <a:ea typeface="Open Sans" panose="020B0606030504020204" pitchFamily="34" charset="0"/>
                <a:cs typeface="Open Sans" panose="020B0606030504020204" pitchFamily="34" charset="0"/>
              </a:rPr>
              <a:t>Lower Toolbar</a:t>
            </a:r>
          </a:p>
        </p:txBody>
      </p:sp>
      <p:sp>
        <p:nvSpPr>
          <p:cNvPr id="14" name="Content Placeholder 13">
            <a:extLst>
              <a:ext uri="{FF2B5EF4-FFF2-40B4-BE49-F238E27FC236}">
                <a16:creationId xmlns:a16="http://schemas.microsoft.com/office/drawing/2014/main" id="{2A987C54-917A-4043-907C-2B894C8AE326}"/>
              </a:ext>
            </a:extLst>
          </p:cNvPr>
          <p:cNvSpPr>
            <a:spLocks noGrp="1"/>
          </p:cNvSpPr>
          <p:nvPr>
            <p:ph sz="quarter" idx="4294967295"/>
          </p:nvPr>
        </p:nvSpPr>
        <p:spPr>
          <a:xfrm>
            <a:off x="4572000" y="1252537"/>
            <a:ext cx="4317080" cy="3332162"/>
          </a:xfrm>
        </p:spPr>
        <p:txBody>
          <a:bodyPr/>
          <a:lstStyle/>
          <a:p>
            <a:pPr marL="461963" lvl="1" indent="-461963">
              <a:lnSpc>
                <a:spcPct val="90000"/>
              </a:lnSpc>
              <a:spcBef>
                <a:spcPts val="150"/>
              </a:spcBef>
              <a:spcAft>
                <a:spcPts val="5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Customize your settings</a:t>
            </a:r>
          </a:p>
          <a:p>
            <a:pPr marL="461963" lvl="1" indent="-461963">
              <a:lnSpc>
                <a:spcPct val="90000"/>
              </a:lnSpc>
              <a:spcBef>
                <a:spcPts val="150"/>
              </a:spcBef>
              <a:spcAft>
                <a:spcPts val="5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Change voices (if available)</a:t>
            </a:r>
          </a:p>
          <a:p>
            <a:pPr marL="461963" lvl="1" indent="-461963">
              <a:lnSpc>
                <a:spcPct val="90000"/>
              </a:lnSpc>
              <a:spcBef>
                <a:spcPts val="150"/>
              </a:spcBef>
              <a:spcAft>
                <a:spcPts val="5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Click and Listen</a:t>
            </a:r>
          </a:p>
          <a:p>
            <a:pPr marL="461963" lvl="1" indent="-461963">
              <a:lnSpc>
                <a:spcPct val="90000"/>
              </a:lnSpc>
              <a:spcBef>
                <a:spcPts val="150"/>
              </a:spcBef>
              <a:spcAft>
                <a:spcPts val="5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Enlarge Text</a:t>
            </a:r>
          </a:p>
          <a:p>
            <a:pPr marL="461963" lvl="1" indent="-461963">
              <a:lnSpc>
                <a:spcPct val="90000"/>
              </a:lnSpc>
              <a:spcBef>
                <a:spcPts val="150"/>
              </a:spcBef>
              <a:spcAft>
                <a:spcPts val="5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Text Mode</a:t>
            </a:r>
          </a:p>
          <a:p>
            <a:pPr marL="461963" lvl="1" indent="-461963">
              <a:lnSpc>
                <a:spcPct val="90000"/>
              </a:lnSpc>
              <a:spcBef>
                <a:spcPts val="150"/>
              </a:spcBef>
              <a:spcAft>
                <a:spcPts val="5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Page Mask</a:t>
            </a:r>
          </a:p>
          <a:p>
            <a:pPr marL="461963" lvl="1" indent="-461963">
              <a:lnSpc>
                <a:spcPct val="90000"/>
              </a:lnSpc>
              <a:spcBef>
                <a:spcPts val="150"/>
              </a:spcBef>
              <a:spcAft>
                <a:spcPts val="500"/>
              </a:spcAft>
              <a:buFont typeface="Arial" panose="020B0604020202020204" pitchFamily="34" charset="0"/>
              <a:buChar char="•"/>
            </a:pPr>
            <a:r>
              <a:rPr lang="en-US" sz="2400" dirty="0">
                <a:solidFill>
                  <a:srgbClr val="333333"/>
                </a:solidFill>
                <a:latin typeface="Open Sans" panose="020B0606030504020204" pitchFamily="34" charset="0"/>
                <a:ea typeface="Open Sans" panose="020B0606030504020204" pitchFamily="34" charset="0"/>
                <a:cs typeface="Open Sans" panose="020B0606030504020204" pitchFamily="34" charset="0"/>
              </a:rPr>
              <a:t>Help</a:t>
            </a:r>
          </a:p>
        </p:txBody>
      </p:sp>
      <p:sp>
        <p:nvSpPr>
          <p:cNvPr id="8" name="Content Placeholder 13">
            <a:extLst>
              <a:ext uri="{FF2B5EF4-FFF2-40B4-BE49-F238E27FC236}">
                <a16:creationId xmlns:a16="http://schemas.microsoft.com/office/drawing/2014/main" id="{1E6FC1EC-0A5E-4025-8953-54406D29A524}"/>
              </a:ext>
            </a:extLst>
          </p:cNvPr>
          <p:cNvSpPr txBox="1">
            <a:spLocks/>
          </p:cNvSpPr>
          <p:nvPr/>
        </p:nvSpPr>
        <p:spPr bwMode="auto">
          <a:xfrm>
            <a:off x="351402" y="4779798"/>
            <a:ext cx="8283884" cy="10961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0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461963" indent="-461963">
              <a:buClr>
                <a:srgbClr val="EE6600"/>
              </a:buClr>
              <a:buFont typeface="Arial" panose="020B0604020202020204" pitchFamily="34" charset="0"/>
              <a:buChar char="•"/>
            </a:pPr>
            <a:r>
              <a:rPr lang="en-US" b="1" kern="0" dirty="0">
                <a:solidFill>
                  <a:srgbClr val="444464"/>
                </a:solidFill>
                <a:latin typeface="Open Sans" panose="020B0606030504020204" pitchFamily="34" charset="0"/>
                <a:ea typeface="Open Sans" panose="020B0606030504020204" pitchFamily="34" charset="0"/>
                <a:cs typeface="Open Sans" panose="020B0606030504020204" pitchFamily="34" charset="0"/>
              </a:rPr>
              <a:t>Note:  </a:t>
            </a:r>
            <a:r>
              <a:rPr lang="en-US" kern="0" dirty="0">
                <a:latin typeface="Open Sans" panose="020B0606030504020204" pitchFamily="34" charset="0"/>
                <a:ea typeface="Open Sans" panose="020B0606030504020204" pitchFamily="34" charset="0"/>
                <a:cs typeface="Open Sans" panose="020B0606030504020204" pitchFamily="34" charset="0"/>
              </a:rPr>
              <a:t>When text is highlighted, Listen, Dictionary, and Translation appear on a pop-up. Scrolling is on a Pop-up menu.</a:t>
            </a:r>
          </a:p>
        </p:txBody>
      </p:sp>
    </p:spTree>
    <p:extLst>
      <p:ext uri="{BB962C8B-B14F-4D97-AF65-F5344CB8AC3E}">
        <p14:creationId xmlns:p14="http://schemas.microsoft.com/office/powerpoint/2010/main" val="2215082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idx="4294967295"/>
          </p:nvPr>
        </p:nvSpPr>
        <p:spPr>
          <a:xfrm>
            <a:off x="402075" y="129780"/>
            <a:ext cx="8607425" cy="566738"/>
          </a:xfrm>
        </p:spPr>
        <p:txBody>
          <a:bodyPr/>
          <a:lstStyle/>
          <a:p>
            <a:r>
              <a:rPr lang="en-US" sz="3200" dirty="0">
                <a:solidFill>
                  <a:srgbClr val="444464"/>
                </a:solidFill>
                <a:latin typeface="Raleway" panose="020B0503030101060003" pitchFamily="34" charset="0"/>
                <a:ea typeface="Open Sans" panose="020B0606030504020204" pitchFamily="34" charset="0"/>
                <a:cs typeface="Open Sans" panose="020B0606030504020204" pitchFamily="34" charset="0"/>
              </a:rPr>
              <a:t>How to Use ReadSpeaker Text to Speech (4)</a:t>
            </a:r>
          </a:p>
        </p:txBody>
      </p:sp>
      <p:sp>
        <p:nvSpPr>
          <p:cNvPr id="10" name="Espace réservé du contenu 6">
            <a:extLst>
              <a:ext uri="{FF2B5EF4-FFF2-40B4-BE49-F238E27FC236}">
                <a16:creationId xmlns:a16="http://schemas.microsoft.com/office/drawing/2014/main" id="{4A7A9883-1B15-46E7-8D92-B46E7B04A5DC}"/>
              </a:ext>
            </a:extLst>
          </p:cNvPr>
          <p:cNvSpPr txBox="1">
            <a:spLocks/>
          </p:cNvSpPr>
          <p:nvPr/>
        </p:nvSpPr>
        <p:spPr bwMode="auto">
          <a:xfrm>
            <a:off x="326864" y="812782"/>
            <a:ext cx="8420869" cy="26698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spcAft>
                <a:spcPts val="1200"/>
              </a:spcAft>
              <a:buFont typeface="Wingdings" charset="2"/>
              <a:buNone/>
            </a:pPr>
            <a:r>
              <a:rPr lang="en-US" b="1" i="1" kern="0" dirty="0">
                <a:latin typeface="Open Sans" panose="020B0606030504020204" pitchFamily="34" charset="0"/>
                <a:ea typeface="Open Sans" panose="020B0606030504020204" pitchFamily="34" charset="0"/>
                <a:cs typeface="Open Sans" panose="020B0606030504020204" pitchFamily="34" charset="0"/>
              </a:rPr>
              <a:t>How does it work?</a:t>
            </a:r>
            <a:endParaRPr lang="en-US" b="1" i="1" kern="1200" dirty="0">
              <a:latin typeface="Open Sans" panose="020B0606030504020204" pitchFamily="34" charset="0"/>
              <a:ea typeface="Open Sans" panose="020B0606030504020204" pitchFamily="34" charset="0"/>
              <a:cs typeface="Open Sans" panose="020B0606030504020204" pitchFamily="34" charset="0"/>
            </a:endParaRPr>
          </a:p>
          <a:p>
            <a:pPr marL="0" indent="0">
              <a:spcAft>
                <a:spcPts val="1200"/>
              </a:spcAft>
              <a:buFont typeface="Wingdings" charset="2"/>
              <a:buNone/>
            </a:pPr>
            <a:r>
              <a:rPr lang="en-US" b="1" i="1" kern="1200" dirty="0">
                <a:latin typeface="Open Sans" panose="020B0606030504020204" pitchFamily="34" charset="0"/>
                <a:ea typeface="Open Sans" panose="020B0606030504020204" pitchFamily="34" charset="0"/>
                <a:cs typeface="Open Sans" panose="020B0606030504020204" pitchFamily="34" charset="0"/>
              </a:rPr>
              <a:t>To listen to selected text:</a:t>
            </a:r>
          </a:p>
          <a:p>
            <a:pPr marL="461963" indent="-461963">
              <a:buClr>
                <a:srgbClr val="F67C4D"/>
              </a:buClr>
              <a:buFont typeface="Arial" panose="020B0604020202020204" pitchFamily="34" charset="0"/>
              <a:buChar char="•"/>
            </a:pPr>
            <a:r>
              <a:rPr lang="en-US" kern="1200" dirty="0">
                <a:latin typeface="Open Sans" panose="020B0606030504020204" pitchFamily="34" charset="0"/>
                <a:ea typeface="Open Sans" panose="020B0606030504020204" pitchFamily="34" charset="0"/>
                <a:cs typeface="Open Sans" panose="020B0606030504020204" pitchFamily="34" charset="0"/>
              </a:rPr>
              <a:t>You can select a part of the text to listen to, and then press the pop-up Listen button that appears next to the mouse pointer or click on Listen on the webReader player. </a:t>
            </a:r>
          </a:p>
        </p:txBody>
      </p:sp>
      <p:sp>
        <p:nvSpPr>
          <p:cNvPr id="14" name="Espace réservé du contenu 6">
            <a:extLst>
              <a:ext uri="{FF2B5EF4-FFF2-40B4-BE49-F238E27FC236}">
                <a16:creationId xmlns:a16="http://schemas.microsoft.com/office/drawing/2014/main" id="{AF9617B4-70C1-47FA-A4FD-4E9BCDB5E957}"/>
              </a:ext>
            </a:extLst>
          </p:cNvPr>
          <p:cNvSpPr txBox="1">
            <a:spLocks/>
          </p:cNvSpPr>
          <p:nvPr/>
        </p:nvSpPr>
        <p:spPr bwMode="auto">
          <a:xfrm>
            <a:off x="326863" y="3876468"/>
            <a:ext cx="3424512" cy="5667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461963" indent="-461963">
              <a:buClr>
                <a:srgbClr val="F67C4D"/>
              </a:buClr>
              <a:buFont typeface="Arial" panose="020B0604020202020204" pitchFamily="34" charset="0"/>
              <a:buChar char="•"/>
            </a:pPr>
            <a:r>
              <a:rPr lang="en-US" dirty="0">
                <a:latin typeface="Open Sans" panose="020B0606030504020204" pitchFamily="34" charset="0"/>
                <a:ea typeface="Open Sans" panose="020B0606030504020204" pitchFamily="34" charset="0"/>
                <a:cs typeface="Open Sans" panose="020B0606030504020204" pitchFamily="34" charset="0"/>
              </a:rPr>
              <a:t>Pop-up commands:</a:t>
            </a:r>
          </a:p>
        </p:txBody>
      </p:sp>
      <p:pic>
        <p:nvPicPr>
          <p:cNvPr id="11" name="Picture 10" descr="The pop-up command panel has listen, dictionary and translation on it.">
            <a:extLst>
              <a:ext uri="{FF2B5EF4-FFF2-40B4-BE49-F238E27FC236}">
                <a16:creationId xmlns:a16="http://schemas.microsoft.com/office/drawing/2014/main" id="{76F9D6EE-3F82-4A94-916C-459F02CEF3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376" y="3561007"/>
            <a:ext cx="1276528" cy="952633"/>
          </a:xfrm>
          <a:prstGeom prst="rect">
            <a:avLst/>
          </a:prstGeom>
        </p:spPr>
      </p:pic>
      <p:sp>
        <p:nvSpPr>
          <p:cNvPr id="8" name="Espace réservé du contenu 6">
            <a:extLst>
              <a:ext uri="{FF2B5EF4-FFF2-40B4-BE49-F238E27FC236}">
                <a16:creationId xmlns:a16="http://schemas.microsoft.com/office/drawing/2014/main" id="{0BE5F122-5E9F-4433-9559-C01E831CED19}"/>
              </a:ext>
            </a:extLst>
          </p:cNvPr>
          <p:cNvSpPr txBox="1">
            <a:spLocks/>
          </p:cNvSpPr>
          <p:nvPr/>
        </p:nvSpPr>
        <p:spPr bwMode="auto">
          <a:xfrm>
            <a:off x="326863" y="5029231"/>
            <a:ext cx="3340569" cy="5667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marL="342900" indent="-342900" algn="l" rtl="0" eaLnBrk="0" fontAlgn="base" hangingPunct="0">
              <a:spcBef>
                <a:spcPct val="20000"/>
              </a:spcBef>
              <a:spcAft>
                <a:spcPct val="0"/>
              </a:spcAft>
              <a:buClr>
                <a:srgbClr val="3333AA"/>
              </a:buClr>
              <a:buFont typeface="Wingdings" charset="2"/>
              <a:buChar char="§"/>
              <a:defRPr sz="2400">
                <a:solidFill>
                  <a:srgbClr val="333333"/>
                </a:solidFill>
                <a:latin typeface="Lucida Sans" pitchFamily="34" charset="0"/>
                <a:ea typeface="MS PGothic" pitchFamily="34" charset="-128"/>
                <a:cs typeface="MS PGothic" charset="0"/>
              </a:defRPr>
            </a:lvl1pPr>
            <a:lvl2pPr marL="742950" indent="-285750" algn="l" rtl="0" eaLnBrk="0" fontAlgn="base" hangingPunct="0">
              <a:spcBef>
                <a:spcPct val="20000"/>
              </a:spcBef>
              <a:spcAft>
                <a:spcPct val="0"/>
              </a:spcAft>
              <a:buClr>
                <a:srgbClr val="EE6600"/>
              </a:buClr>
              <a:buFont typeface="Wingdings" charset="2"/>
              <a:buChar char="§"/>
              <a:defRPr sz="2200">
                <a:solidFill>
                  <a:srgbClr val="333333"/>
                </a:solidFill>
                <a:latin typeface="Lucida Sans" pitchFamily="34" charset="0"/>
                <a:ea typeface="MS PGothic" pitchFamily="34" charset="-128"/>
                <a:cs typeface="MS PGothic" charset="0"/>
              </a:defRPr>
            </a:lvl2pPr>
            <a:lvl3pPr marL="1143000" indent="-228600" algn="l" rtl="0" eaLnBrk="0" fontAlgn="base" hangingPunct="0">
              <a:spcBef>
                <a:spcPct val="20000"/>
              </a:spcBef>
              <a:spcAft>
                <a:spcPct val="0"/>
              </a:spcAft>
              <a:buClr>
                <a:schemeClr val="bg2"/>
              </a:buClr>
              <a:buFont typeface="Wingdings" charset="2"/>
              <a:buChar char="§"/>
              <a:defRPr sz="1800">
                <a:solidFill>
                  <a:srgbClr val="333333"/>
                </a:solidFill>
                <a:latin typeface="Lucida Sans" pitchFamily="34" charset="0"/>
                <a:ea typeface="MS PGothic" pitchFamily="34" charset="-128"/>
                <a:cs typeface="MS PGothic" charset="0"/>
              </a:defRPr>
            </a:lvl3pPr>
            <a:lvl4pPr marL="16002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4pPr>
            <a:lvl5pPr marL="2057400" indent="-228600" algn="l" rtl="0" eaLnBrk="0" fontAlgn="base" hangingPunct="0">
              <a:spcBef>
                <a:spcPct val="20000"/>
              </a:spcBef>
              <a:spcAft>
                <a:spcPct val="0"/>
              </a:spcAft>
              <a:buClr>
                <a:schemeClr val="bg2"/>
              </a:buClr>
              <a:buFont typeface="Wingdings" charset="2"/>
              <a:buChar char="§"/>
              <a:defRPr sz="1600">
                <a:solidFill>
                  <a:schemeClr val="tx1"/>
                </a:solidFill>
                <a:latin typeface="Lucida Sans" pitchFamily="34" charset="0"/>
                <a:ea typeface="MS PGothic" pitchFamily="34" charset="-128"/>
                <a:cs typeface="MS PGothic"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461963" indent="-461963">
              <a:buClr>
                <a:srgbClr val="F67C4D"/>
              </a:buClr>
              <a:buFont typeface="Arial" panose="020B0604020202020204" pitchFamily="34" charset="0"/>
              <a:buChar char="•"/>
            </a:pPr>
            <a:r>
              <a:rPr lang="en-US" kern="1200" dirty="0">
                <a:latin typeface="Open Sans" panose="020B0606030504020204" pitchFamily="34" charset="0"/>
                <a:ea typeface="Open Sans" panose="020B0606030504020204" pitchFamily="34" charset="0"/>
                <a:cs typeface="Open Sans" panose="020B0606030504020204" pitchFamily="34" charset="0"/>
              </a:rPr>
              <a:t>webReader Player: </a:t>
            </a:r>
            <a:r>
              <a:rPr lang="en-US"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  </a:t>
            </a:r>
          </a:p>
          <a:p>
            <a:pPr>
              <a:buFont typeface="Arial" panose="020B0604020202020204" pitchFamily="34" charset="0"/>
              <a:buChar char="•"/>
            </a:pPr>
            <a:endParaRPr lang="en-US"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buFont typeface="Arial" panose="020B0604020202020204" pitchFamily="34" charset="0"/>
              <a:buChar char="•"/>
            </a:pPr>
            <a:endParaRPr lang="en-US" sz="10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3" name="Picture 2" descr="Shown is the Listen button collapsed">
            <a:extLst>
              <a:ext uri="{FF2B5EF4-FFF2-40B4-BE49-F238E27FC236}">
                <a16:creationId xmlns:a16="http://schemas.microsoft.com/office/drawing/2014/main" id="{92322150-3E3C-7EA1-F169-63192A5E41CC}"/>
              </a:ext>
            </a:extLst>
          </p:cNvPr>
          <p:cNvPicPr>
            <a:picLocks noChangeAspect="1"/>
          </p:cNvPicPr>
          <p:nvPr/>
        </p:nvPicPr>
        <p:blipFill>
          <a:blip r:embed="rId4" cstate="email">
            <a:extLst>
              <a:ext uri="{28A0092B-C50C-407E-A947-70E740481C1C}">
                <a14:useLocalDpi xmlns:a14="http://schemas.microsoft.com/office/drawing/2010/main" val="0"/>
              </a:ext>
            </a:extLst>
          </a:blip>
          <a:srcRect/>
          <a:stretch/>
        </p:blipFill>
        <p:spPr>
          <a:xfrm>
            <a:off x="3727552" y="5029231"/>
            <a:ext cx="1688895" cy="311112"/>
          </a:xfrm>
          <a:prstGeom prst="rect">
            <a:avLst/>
          </a:prstGeom>
        </p:spPr>
      </p:pic>
    </p:spTree>
    <p:extLst>
      <p:ext uri="{BB962C8B-B14F-4D97-AF65-F5344CB8AC3E}">
        <p14:creationId xmlns:p14="http://schemas.microsoft.com/office/powerpoint/2010/main" val="420785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759e985ac2bd78898488f5646bb5d1aac3557039"/>
</p:tagLst>
</file>

<file path=ppt/theme/theme1.xml><?xml version="1.0" encoding="utf-8"?>
<a:theme xmlns:a="http://schemas.openxmlformats.org/drawingml/2006/main" name="ReadSpeaker%20PowerPoint%20Template[1]">
  <a:themeElements>
    <a:clrScheme name="ReadSpeaker">
      <a:dk1>
        <a:srgbClr val="000000"/>
      </a:dk1>
      <a:lt1>
        <a:srgbClr val="FFFFFF"/>
      </a:lt1>
      <a:dk2>
        <a:srgbClr val="000000"/>
      </a:dk2>
      <a:lt2>
        <a:srgbClr val="808080"/>
      </a:lt2>
      <a:accent1>
        <a:srgbClr val="2A2395"/>
      </a:accent1>
      <a:accent2>
        <a:srgbClr val="FEC187"/>
      </a:accent2>
      <a:accent3>
        <a:srgbClr val="5551AD"/>
      </a:accent3>
      <a:accent4>
        <a:srgbClr val="E94E1E"/>
      </a:accent4>
      <a:accent5>
        <a:srgbClr val="F28C64"/>
      </a:accent5>
      <a:accent6>
        <a:srgbClr val="242424"/>
      </a:accent6>
      <a:hlink>
        <a:srgbClr val="898C92"/>
      </a:hlink>
      <a:folHlink>
        <a:srgbClr val="A6A6A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Kantoor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10234</TotalTime>
  <Words>625</Words>
  <Application>Microsoft Office PowerPoint</Application>
  <PresentationFormat>On-screen Show (4:3)</PresentationFormat>
  <Paragraphs>76</Paragraphs>
  <Slides>10</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Calibri</vt:lpstr>
      <vt:lpstr>Century Gothic</vt:lpstr>
      <vt:lpstr>Lucida Grande</vt:lpstr>
      <vt:lpstr>Lucida Sans</vt:lpstr>
      <vt:lpstr>Open Sans</vt:lpstr>
      <vt:lpstr>Raleway</vt:lpstr>
      <vt:lpstr>Wingdings</vt:lpstr>
      <vt:lpstr>ReadSpeaker%20PowerPoint%20Template[1]</vt:lpstr>
      <vt:lpstr>Make Your Content Talk</vt:lpstr>
      <vt:lpstr>Session Objectives</vt:lpstr>
      <vt:lpstr>ReadSpeaker Advantages (Slide 1)</vt:lpstr>
      <vt:lpstr>ReadSpeaker Advantages (Slide 3)</vt:lpstr>
      <vt:lpstr>Specific Benefits of Bimodal Content Presentation</vt:lpstr>
      <vt:lpstr>How to Use ReadSpeaker Text to Speech (1)</vt:lpstr>
      <vt:lpstr>How to Use ReadSpeaker Text to Speech (2)</vt:lpstr>
      <vt:lpstr>How to Use ReadSpeaker Text to Speech (3)</vt:lpstr>
      <vt:lpstr>How to Use ReadSpeaker Text to Speech (4)</vt:lpstr>
      <vt:lpstr>How to Use ReadSpeaker Text to Speech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ReadSpeaker for Blackboard Training Powerpoint Presentation</dc:title>
  <dc:creator>Eigenaar</dc:creator>
  <cp:lastModifiedBy>Ginger Dewey</cp:lastModifiedBy>
  <cp:revision>285</cp:revision>
  <cp:lastPrinted>2014-01-08T17:41:19Z</cp:lastPrinted>
  <dcterms:created xsi:type="dcterms:W3CDTF">2014-09-09T12:53:10Z</dcterms:created>
  <dcterms:modified xsi:type="dcterms:W3CDTF">2026-03-23T20:28:18Z</dcterms:modified>
</cp:coreProperties>
</file>